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  <p:sldMasterId id="2147483670" r:id="rId4"/>
    <p:sldMasterId id="2147483674" r:id="rId5"/>
    <p:sldMasterId id="2147483679" r:id="rId6"/>
    <p:sldMasterId id="2147483683" r:id="rId7"/>
  </p:sldMasterIdLst>
  <p:sldIdLst>
    <p:sldId id="1051" r:id="rId8"/>
    <p:sldId id="1053" r:id="rId9"/>
    <p:sldId id="1054" r:id="rId10"/>
    <p:sldId id="1055" r:id="rId11"/>
    <p:sldId id="938" r:id="rId12"/>
    <p:sldId id="940" r:id="rId13"/>
    <p:sldId id="942" r:id="rId14"/>
    <p:sldId id="904" r:id="rId15"/>
    <p:sldId id="256" r:id="rId16"/>
    <p:sldId id="1056" r:id="rId17"/>
    <p:sldId id="1058" r:id="rId18"/>
    <p:sldId id="1059" r:id="rId19"/>
    <p:sldId id="530" r:id="rId20"/>
    <p:sldId id="1060" r:id="rId21"/>
    <p:sldId id="1061" r:id="rId22"/>
    <p:sldId id="1062" r:id="rId23"/>
    <p:sldId id="1063" r:id="rId24"/>
    <p:sldId id="1702" r:id="rId25"/>
    <p:sldId id="1703" r:id="rId26"/>
    <p:sldId id="1704" r:id="rId27"/>
    <p:sldId id="1705" r:id="rId28"/>
    <p:sldId id="1706" r:id="rId29"/>
    <p:sldId id="1707" r:id="rId30"/>
    <p:sldId id="1708" r:id="rId31"/>
    <p:sldId id="1709" r:id="rId32"/>
    <p:sldId id="1711" r:id="rId33"/>
    <p:sldId id="1710" r:id="rId34"/>
    <p:sldId id="1712" r:id="rId35"/>
    <p:sldId id="1713" r:id="rId36"/>
    <p:sldId id="1714" r:id="rId37"/>
    <p:sldId id="1715" r:id="rId38"/>
    <p:sldId id="1716" r:id="rId39"/>
    <p:sldId id="1717" r:id="rId40"/>
    <p:sldId id="1718" r:id="rId41"/>
    <p:sldId id="1720" r:id="rId42"/>
    <p:sldId id="1721" r:id="rId43"/>
    <p:sldId id="1723" r:id="rId44"/>
    <p:sldId id="522" r:id="rId45"/>
    <p:sldId id="523" r:id="rId46"/>
    <p:sldId id="537" r:id="rId47"/>
    <p:sldId id="1724" r:id="rId48"/>
    <p:sldId id="1725" r:id="rId49"/>
    <p:sldId id="1726" r:id="rId50"/>
    <p:sldId id="1727" r:id="rId51"/>
    <p:sldId id="1728" r:id="rId52"/>
    <p:sldId id="1729" r:id="rId53"/>
    <p:sldId id="1089" r:id="rId54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Designball-Documents-02" pitchFamily="2" charset="0"/>
      <p:regular r:id="rId65"/>
    </p:embeddedFont>
    <p:embeddedFont>
      <p:font typeface="Designball-Finance-01" pitchFamily="2" charset="0"/>
      <p:regular r:id="rId66"/>
    </p:embeddedFont>
    <p:embeddedFont>
      <p:font typeface="Designball-Social-01" pitchFamily="2" charset="0"/>
      <p:regular r:id="rId67"/>
    </p:embeddedFont>
    <p:embeddedFont>
      <p:font typeface="Lato Light" panose="020F0502020204030203" pitchFamily="34" charset="0"/>
      <p:regular r:id="rId68"/>
      <p:italic r:id="rId69"/>
    </p:embeddedFont>
    <p:embeddedFont>
      <p:font typeface="Open Sans" panose="020B0606030504020204" pitchFamily="34" charset="0"/>
      <p:regular r:id="rId70"/>
      <p:bold r:id="rId71"/>
      <p:italic r:id="rId72"/>
      <p:boldItalic r:id="rId73"/>
    </p:embeddedFont>
    <p:embeddedFont>
      <p:font typeface="Open Sans Light" panose="020B0306030504020204" pitchFamily="34" charset="0"/>
      <p:regular r:id="rId74"/>
      <p:italic r:id="rId75"/>
    </p:embeddedFont>
    <p:embeddedFont>
      <p:font typeface="Wingdings 3" panose="05040102010807070707" pitchFamily="18" charset="2"/>
      <p:regular r:id="rId76"/>
    </p:embeddedFont>
    <p:embeddedFont>
      <p:font typeface="Yekan Bakh" panose="01000504000000020004" pitchFamily="2" charset="-78"/>
      <p:regular r:id="rId77"/>
      <p:bold r:id="rId78"/>
    </p:embeddedFont>
    <p:embeddedFont>
      <p:font typeface="Yekan Bakh Fat" panose="01000504000000020004" pitchFamily="2" charset="-78"/>
      <p:regular r:id="rId79"/>
    </p:embeddedFont>
    <p:embeddedFont>
      <p:font typeface="Yekan Bakh Heavy" panose="01000504000000020004" pitchFamily="2" charset="-78"/>
      <p:bold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sh0" initials="as" lastIdx="1" clrIdx="0">
    <p:extLst>
      <p:ext uri="{19B8F6BF-5375-455C-9EA6-DF929625EA0E}">
        <p15:presenceInfo xmlns:p15="http://schemas.microsoft.com/office/powerpoint/2012/main" userId="56bbbdd23857ec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A456"/>
    <a:srgbClr val="172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font" Target="fonts/font12.fntdata"/><Relationship Id="rId61" Type="http://schemas.openxmlformats.org/officeDocument/2006/relationships/font" Target="fonts/font7.fntdata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10DCB-1C9E-4AD5-85A1-264BB2BB9E84}" type="doc">
      <dgm:prSet loTypeId="urn:microsoft.com/office/officeart/2005/8/layout/rings+Icon" loCatId="relationship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725A7D2-BD09-419E-ADC0-44A0BE898166}">
      <dgm:prSet phldrT="[Text]" custT="1"/>
      <dgm:spPr/>
      <dgm:t>
        <a:bodyPr/>
        <a:lstStyle/>
        <a:p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موتورهای</a:t>
          </a:r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 جستجو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C2FDF32A-CF75-4C18-AC3A-284C894A6E7E}" type="parTrans" cxnId="{7E7B98E4-2478-406A-84F8-FF37B776F788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1FDF8FCB-DEB7-4F2F-8240-4B0E6540C6E1}" type="sibTrans" cxnId="{7E7B98E4-2478-406A-84F8-FF37B776F788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CC04FFDA-5FCF-47F9-B268-46817F095E22}">
      <dgm:prSet phldrT="[Text]" custT="1"/>
      <dgm:spPr/>
      <dgm:t>
        <a:bodyPr/>
        <a:lstStyle/>
        <a:p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سامانه‌های</a:t>
          </a:r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 </a:t>
          </a:r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پرسش‌وپاسخ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D76FCDA8-4922-4BB8-A975-CC76B9CFC19D}" type="parTrans" cxnId="{8277E29A-D2D5-4DC5-8626-894424FB3F80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FD7B511D-B7B3-4C0A-A208-E653E1969595}" type="sibTrans" cxnId="{8277E29A-D2D5-4DC5-8626-894424FB3F80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9EC5C5A1-F88E-4BB8-8431-1EF2EC1EAE47}">
      <dgm:prSet phldrT="[Text]" custT="1"/>
      <dgm:spPr/>
      <dgm:t>
        <a:bodyPr/>
        <a:lstStyle/>
        <a:p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استخراج رابطه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2B474B33-4F60-4BAC-93BE-B0922E67368D}" type="parTrans" cxnId="{6C1A006D-AE0F-402D-9D52-A521F412E7EC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D8F5F575-43F1-4438-B81B-954D2A675BA7}" type="sibTrans" cxnId="{6C1A006D-AE0F-402D-9D52-A521F412E7EC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70A771A2-7316-4314-8D1B-73BFDEA37502}">
      <dgm:prSet phldrT="[Text]" custT="1"/>
      <dgm:spPr/>
      <dgm:t>
        <a:bodyPr/>
        <a:lstStyle/>
        <a:p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تشخیص موجودیت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8661BB8F-390D-43D4-B240-9677E5A4EA01}" type="parTrans" cxnId="{984E08F7-5D15-4CBD-BD2D-B778E8A7B3AB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37BABBC7-9A2A-40B2-BFEA-8320C243445D}" type="sibTrans" cxnId="{984E08F7-5D15-4CBD-BD2D-B778E8A7B3AB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8F097DE0-A786-437D-B895-156E4D06D2D3}">
      <dgm:prSet phldrT="[Text]" custT="1"/>
      <dgm:spPr/>
      <dgm:t>
        <a:bodyPr/>
        <a:lstStyle/>
        <a:p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موجودیت‌های</a:t>
          </a:r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 مشابه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66CE8437-4565-44BC-ABA7-49199714A3C0}" type="sibTrans" cxnId="{DEA28FAC-003E-4920-95E1-F6744849EC57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2179D18F-B12B-4570-8E4C-7237FBA045BC}" type="parTrans" cxnId="{DEA28FAC-003E-4920-95E1-F6744849EC57}">
      <dgm:prSet/>
      <dgm:spPr/>
      <dgm:t>
        <a:bodyPr/>
        <a:lstStyle/>
        <a:p>
          <a:endParaRPr lang="en-US" sz="1400" b="1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688B143F-9855-4CC3-8453-ECEF5C858607}">
      <dgm:prSet phldrT="[Text]" custT="1"/>
      <dgm:spPr/>
      <dgm:t>
        <a:bodyPr/>
        <a:lstStyle/>
        <a:p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خلاصه‌سازی</a:t>
          </a:r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 متن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4B11235F-05FA-4657-8F16-A381A1B528E6}" type="parTrans" cxnId="{0E95E920-8661-4658-8277-39A2A9D42E83}">
      <dgm:prSet/>
      <dgm:spPr/>
      <dgm:t>
        <a:bodyPr/>
        <a:lstStyle/>
        <a:p>
          <a:endParaRPr lang="en-US" sz="160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0D363B68-8F31-4476-BA10-808F9456BE94}" type="sibTrans" cxnId="{0E95E920-8661-4658-8277-39A2A9D42E83}">
      <dgm:prSet/>
      <dgm:spPr/>
      <dgm:t>
        <a:bodyPr/>
        <a:lstStyle/>
        <a:p>
          <a:endParaRPr lang="en-US" sz="160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CA212E6A-7A67-4F91-BADB-4B27A3AD30FE}">
      <dgm:prSet phldrT="[Text]" custT="1"/>
      <dgm:spPr/>
      <dgm:t>
        <a:bodyPr/>
        <a:lstStyle/>
        <a:p>
          <a:r>
            <a:rPr lang="fa-IR" sz="2000" b="1" dirty="0" err="1">
              <a:latin typeface="Yekan Bakh" panose="01000504000000020004" pitchFamily="2" charset="-78"/>
              <a:cs typeface="Yekan Bakh" panose="01000504000000020004" pitchFamily="2" charset="-78"/>
            </a:rPr>
            <a:t>مشابهت‌یابی</a:t>
          </a:r>
          <a:r>
            <a:rPr lang="fa-IR" sz="2000" b="1" dirty="0">
              <a:latin typeface="Yekan Bakh" panose="01000504000000020004" pitchFamily="2" charset="-78"/>
              <a:cs typeface="Yekan Bakh" panose="01000504000000020004" pitchFamily="2" charset="-78"/>
            </a:rPr>
            <a:t> معنایی متن</a:t>
          </a:r>
          <a:endParaRPr lang="en-US" sz="2000" b="1" dirty="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6754F32F-0A1E-4334-8F4C-8E8CBF5687D6}" type="parTrans" cxnId="{8CC95249-E6B8-42CE-B375-2E455F1CC7ED}">
      <dgm:prSet/>
      <dgm:spPr/>
      <dgm:t>
        <a:bodyPr/>
        <a:lstStyle/>
        <a:p>
          <a:endParaRPr lang="en-US" sz="160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33CA293D-35F8-45AC-A48F-CE3B9D666DBB}" type="sibTrans" cxnId="{8CC95249-E6B8-42CE-B375-2E455F1CC7ED}">
      <dgm:prSet/>
      <dgm:spPr/>
      <dgm:t>
        <a:bodyPr/>
        <a:lstStyle/>
        <a:p>
          <a:endParaRPr lang="en-US" sz="1600">
            <a:latin typeface="Yekan Bakh" panose="01000504000000020004" pitchFamily="2" charset="-78"/>
            <a:cs typeface="Yekan Bakh" panose="01000504000000020004" pitchFamily="2" charset="-78"/>
          </a:endParaRPr>
        </a:p>
      </dgm:t>
    </dgm:pt>
    <dgm:pt modelId="{A525BF54-BDA8-488F-89DB-733CED3CE475}" type="pres">
      <dgm:prSet presAssocID="{ED810DCB-1C9E-4AD5-85A1-264BB2BB9E84}" presName="Name0" presStyleCnt="0">
        <dgm:presLayoutVars>
          <dgm:chMax val="7"/>
          <dgm:dir val="rev"/>
          <dgm:resizeHandles val="exact"/>
        </dgm:presLayoutVars>
      </dgm:prSet>
      <dgm:spPr/>
    </dgm:pt>
    <dgm:pt modelId="{D8BB7FE3-B103-4C4E-ACF1-F9A02AA60BE1}" type="pres">
      <dgm:prSet presAssocID="{ED810DCB-1C9E-4AD5-85A1-264BB2BB9E84}" presName="ellipse1" presStyleLbl="vennNode1" presStyleIdx="0" presStyleCnt="7">
        <dgm:presLayoutVars>
          <dgm:bulletEnabled val="1"/>
        </dgm:presLayoutVars>
      </dgm:prSet>
      <dgm:spPr/>
    </dgm:pt>
    <dgm:pt modelId="{634F8681-CFC7-41A4-89BB-CF13C8A31DE9}" type="pres">
      <dgm:prSet presAssocID="{ED810DCB-1C9E-4AD5-85A1-264BB2BB9E84}" presName="ellipse2" presStyleLbl="vennNode1" presStyleIdx="1" presStyleCnt="7">
        <dgm:presLayoutVars>
          <dgm:bulletEnabled val="1"/>
        </dgm:presLayoutVars>
      </dgm:prSet>
      <dgm:spPr/>
    </dgm:pt>
    <dgm:pt modelId="{9CBFF35E-2DFA-4D68-80B0-8967E43B471F}" type="pres">
      <dgm:prSet presAssocID="{ED810DCB-1C9E-4AD5-85A1-264BB2BB9E84}" presName="ellipse3" presStyleLbl="vennNode1" presStyleIdx="2" presStyleCnt="7">
        <dgm:presLayoutVars>
          <dgm:bulletEnabled val="1"/>
        </dgm:presLayoutVars>
      </dgm:prSet>
      <dgm:spPr/>
    </dgm:pt>
    <dgm:pt modelId="{E9017002-DC5E-48A8-A712-DE00B28F50F7}" type="pres">
      <dgm:prSet presAssocID="{ED810DCB-1C9E-4AD5-85A1-264BB2BB9E84}" presName="ellipse4" presStyleLbl="vennNode1" presStyleIdx="3" presStyleCnt="7">
        <dgm:presLayoutVars>
          <dgm:bulletEnabled val="1"/>
        </dgm:presLayoutVars>
      </dgm:prSet>
      <dgm:spPr/>
    </dgm:pt>
    <dgm:pt modelId="{FD91A33E-5F26-4F94-90FA-CD6D0ACEF30B}" type="pres">
      <dgm:prSet presAssocID="{ED810DCB-1C9E-4AD5-85A1-264BB2BB9E84}" presName="ellipse5" presStyleLbl="vennNode1" presStyleIdx="4" presStyleCnt="7">
        <dgm:presLayoutVars>
          <dgm:bulletEnabled val="1"/>
        </dgm:presLayoutVars>
      </dgm:prSet>
      <dgm:spPr/>
    </dgm:pt>
    <dgm:pt modelId="{B09C9EC7-902F-4F0E-AB0B-90EEDA1EE66A}" type="pres">
      <dgm:prSet presAssocID="{ED810DCB-1C9E-4AD5-85A1-264BB2BB9E84}" presName="ellipse6" presStyleLbl="vennNode1" presStyleIdx="5" presStyleCnt="7">
        <dgm:presLayoutVars>
          <dgm:bulletEnabled val="1"/>
        </dgm:presLayoutVars>
      </dgm:prSet>
      <dgm:spPr/>
    </dgm:pt>
    <dgm:pt modelId="{D7466505-4147-4DA0-A926-7DA206FD0F08}" type="pres">
      <dgm:prSet presAssocID="{ED810DCB-1C9E-4AD5-85A1-264BB2BB9E84}" presName="ellipse7" presStyleLbl="vennNode1" presStyleIdx="6" presStyleCnt="7">
        <dgm:presLayoutVars>
          <dgm:bulletEnabled val="1"/>
        </dgm:presLayoutVars>
      </dgm:prSet>
      <dgm:spPr/>
    </dgm:pt>
  </dgm:ptLst>
  <dgm:cxnLst>
    <dgm:cxn modelId="{0E95E920-8661-4658-8277-39A2A9D42E83}" srcId="{ED810DCB-1C9E-4AD5-85A1-264BB2BB9E84}" destId="{688B143F-9855-4CC3-8453-ECEF5C858607}" srcOrd="5" destOrd="0" parTransId="{4B11235F-05FA-4657-8F16-A381A1B528E6}" sibTransId="{0D363B68-8F31-4476-BA10-808F9456BE94}"/>
    <dgm:cxn modelId="{3998F835-5950-4972-9FE0-A5504DBC5308}" type="presOf" srcId="{ED810DCB-1C9E-4AD5-85A1-264BB2BB9E84}" destId="{A525BF54-BDA8-488F-89DB-733CED3CE475}" srcOrd="0" destOrd="0" presId="urn:microsoft.com/office/officeart/2005/8/layout/rings+Icon"/>
    <dgm:cxn modelId="{3FD5FB66-8C01-48D7-BC08-0182D6F49686}" type="presOf" srcId="{9EC5C5A1-F88E-4BB8-8431-1EF2EC1EAE47}" destId="{FD91A33E-5F26-4F94-90FA-CD6D0ACEF30B}" srcOrd="0" destOrd="0" presId="urn:microsoft.com/office/officeart/2005/8/layout/rings+Icon"/>
    <dgm:cxn modelId="{8CC95249-E6B8-42CE-B375-2E455F1CC7ED}" srcId="{ED810DCB-1C9E-4AD5-85A1-264BB2BB9E84}" destId="{CA212E6A-7A67-4F91-BADB-4B27A3AD30FE}" srcOrd="6" destOrd="0" parTransId="{6754F32F-0A1E-4334-8F4C-8E8CBF5687D6}" sibTransId="{33CA293D-35F8-45AC-A48F-CE3B9D666DBB}"/>
    <dgm:cxn modelId="{6C1A006D-AE0F-402D-9D52-A521F412E7EC}" srcId="{ED810DCB-1C9E-4AD5-85A1-264BB2BB9E84}" destId="{9EC5C5A1-F88E-4BB8-8431-1EF2EC1EAE47}" srcOrd="2" destOrd="0" parTransId="{2B474B33-4F60-4BAC-93BE-B0922E67368D}" sibTransId="{D8F5F575-43F1-4438-B81B-954D2A675BA7}"/>
    <dgm:cxn modelId="{37947E56-762F-4867-98BA-FBF21C343DCE}" type="presOf" srcId="{CC04FFDA-5FCF-47F9-B268-46817F095E22}" destId="{B09C9EC7-902F-4F0E-AB0B-90EEDA1EE66A}" srcOrd="0" destOrd="0" presId="urn:microsoft.com/office/officeart/2005/8/layout/rings+Icon"/>
    <dgm:cxn modelId="{8277E29A-D2D5-4DC5-8626-894424FB3F80}" srcId="{ED810DCB-1C9E-4AD5-85A1-264BB2BB9E84}" destId="{CC04FFDA-5FCF-47F9-B268-46817F095E22}" srcOrd="1" destOrd="0" parTransId="{D76FCDA8-4922-4BB8-A975-CC76B9CFC19D}" sibTransId="{FD7B511D-B7B3-4C0A-A208-E653E1969595}"/>
    <dgm:cxn modelId="{8C939F9B-D022-4FCD-BFF0-183A96D2BC44}" type="presOf" srcId="{2725A7D2-BD09-419E-ADC0-44A0BE898166}" destId="{D7466505-4147-4DA0-A926-7DA206FD0F08}" srcOrd="0" destOrd="0" presId="urn:microsoft.com/office/officeart/2005/8/layout/rings+Icon"/>
    <dgm:cxn modelId="{5B3C83A4-F667-47ED-9DC6-F8F11C0DD338}" type="presOf" srcId="{688B143F-9855-4CC3-8453-ECEF5C858607}" destId="{634F8681-CFC7-41A4-89BB-CF13C8A31DE9}" srcOrd="0" destOrd="0" presId="urn:microsoft.com/office/officeart/2005/8/layout/rings+Icon"/>
    <dgm:cxn modelId="{DEA28FAC-003E-4920-95E1-F6744849EC57}" srcId="{ED810DCB-1C9E-4AD5-85A1-264BB2BB9E84}" destId="{8F097DE0-A786-437D-B895-156E4D06D2D3}" srcOrd="4" destOrd="0" parTransId="{2179D18F-B12B-4570-8E4C-7237FBA045BC}" sibTransId="{66CE8437-4565-44BC-ABA7-49199714A3C0}"/>
    <dgm:cxn modelId="{829818CC-04DB-4F1F-937A-E154378D0F13}" type="presOf" srcId="{CA212E6A-7A67-4F91-BADB-4B27A3AD30FE}" destId="{D8BB7FE3-B103-4C4E-ACF1-F9A02AA60BE1}" srcOrd="0" destOrd="0" presId="urn:microsoft.com/office/officeart/2005/8/layout/rings+Icon"/>
    <dgm:cxn modelId="{7E7B98E4-2478-406A-84F8-FF37B776F788}" srcId="{ED810DCB-1C9E-4AD5-85A1-264BB2BB9E84}" destId="{2725A7D2-BD09-419E-ADC0-44A0BE898166}" srcOrd="0" destOrd="0" parTransId="{C2FDF32A-CF75-4C18-AC3A-284C894A6E7E}" sibTransId="{1FDF8FCB-DEB7-4F2F-8240-4B0E6540C6E1}"/>
    <dgm:cxn modelId="{6D485AE6-2AD8-4778-B5C8-3A93B9ABD320}" type="presOf" srcId="{70A771A2-7316-4314-8D1B-73BFDEA37502}" destId="{E9017002-DC5E-48A8-A712-DE00B28F50F7}" srcOrd="0" destOrd="0" presId="urn:microsoft.com/office/officeart/2005/8/layout/rings+Icon"/>
    <dgm:cxn modelId="{13A6D7E9-04A4-427D-A855-2EEDA19036DE}" type="presOf" srcId="{8F097DE0-A786-437D-B895-156E4D06D2D3}" destId="{9CBFF35E-2DFA-4D68-80B0-8967E43B471F}" srcOrd="0" destOrd="0" presId="urn:microsoft.com/office/officeart/2005/8/layout/rings+Icon"/>
    <dgm:cxn modelId="{984E08F7-5D15-4CBD-BD2D-B778E8A7B3AB}" srcId="{ED810DCB-1C9E-4AD5-85A1-264BB2BB9E84}" destId="{70A771A2-7316-4314-8D1B-73BFDEA37502}" srcOrd="3" destOrd="0" parTransId="{8661BB8F-390D-43D4-B240-9677E5A4EA01}" sibTransId="{37BABBC7-9A2A-40B2-BFEA-8320C243445D}"/>
    <dgm:cxn modelId="{6EF6A18B-9948-4EEC-B2F6-CCEBF71989FD}" type="presParOf" srcId="{A525BF54-BDA8-488F-89DB-733CED3CE475}" destId="{D8BB7FE3-B103-4C4E-ACF1-F9A02AA60BE1}" srcOrd="0" destOrd="0" presId="urn:microsoft.com/office/officeart/2005/8/layout/rings+Icon"/>
    <dgm:cxn modelId="{5ABECD54-F744-4A5A-875B-1ACDF67C2118}" type="presParOf" srcId="{A525BF54-BDA8-488F-89DB-733CED3CE475}" destId="{634F8681-CFC7-41A4-89BB-CF13C8A31DE9}" srcOrd="1" destOrd="0" presId="urn:microsoft.com/office/officeart/2005/8/layout/rings+Icon"/>
    <dgm:cxn modelId="{89FDAB96-728B-4EB2-A3E1-DA7B6C141B47}" type="presParOf" srcId="{A525BF54-BDA8-488F-89DB-733CED3CE475}" destId="{9CBFF35E-2DFA-4D68-80B0-8967E43B471F}" srcOrd="2" destOrd="0" presId="urn:microsoft.com/office/officeart/2005/8/layout/rings+Icon"/>
    <dgm:cxn modelId="{1E6D89E8-3B2B-4028-83B0-161B9C5A74CE}" type="presParOf" srcId="{A525BF54-BDA8-488F-89DB-733CED3CE475}" destId="{E9017002-DC5E-48A8-A712-DE00B28F50F7}" srcOrd="3" destOrd="0" presId="urn:microsoft.com/office/officeart/2005/8/layout/rings+Icon"/>
    <dgm:cxn modelId="{6721040E-216E-4D8F-A659-95D902163DDF}" type="presParOf" srcId="{A525BF54-BDA8-488F-89DB-733CED3CE475}" destId="{FD91A33E-5F26-4F94-90FA-CD6D0ACEF30B}" srcOrd="4" destOrd="0" presId="urn:microsoft.com/office/officeart/2005/8/layout/rings+Icon"/>
    <dgm:cxn modelId="{E669E608-E5B5-416D-8AC7-1B8727CB23D8}" type="presParOf" srcId="{A525BF54-BDA8-488F-89DB-733CED3CE475}" destId="{B09C9EC7-902F-4F0E-AB0B-90EEDA1EE66A}" srcOrd="5" destOrd="0" presId="urn:microsoft.com/office/officeart/2005/8/layout/rings+Icon"/>
    <dgm:cxn modelId="{605C96FD-2E9B-4B8F-A6CF-8B78A2D76452}" type="presParOf" srcId="{A525BF54-BDA8-488F-89DB-733CED3CE475}" destId="{D7466505-4147-4DA0-A926-7DA206FD0F08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66505-4147-4DA0-A926-7DA206FD0F08}">
      <dsp:nvSpPr>
        <dsp:cNvPr id="0" name=""/>
        <dsp:cNvSpPr/>
      </dsp:nvSpPr>
      <dsp:spPr>
        <a:xfrm>
          <a:off x="7867420" y="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موتورهای</a:t>
          </a: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 جستجو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8213514" y="346099"/>
        <a:ext cx="1671087" cy="1671116"/>
      </dsp:txXfrm>
    </dsp:sp>
    <dsp:sp modelId="{B09C9EC7-902F-4F0E-AB0B-90EEDA1EE66A}">
      <dsp:nvSpPr>
        <dsp:cNvPr id="0" name=""/>
        <dsp:cNvSpPr/>
      </dsp:nvSpPr>
      <dsp:spPr>
        <a:xfrm>
          <a:off x="6656422" y="173895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سامانه‌های</a:t>
          </a: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 </a:t>
          </a: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پرسش‌وپاسخ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7002516" y="2085049"/>
        <a:ext cx="1671087" cy="1671116"/>
      </dsp:txXfrm>
    </dsp:sp>
    <dsp:sp modelId="{FD91A33E-5F26-4F94-90FA-CD6D0ACEF30B}">
      <dsp:nvSpPr>
        <dsp:cNvPr id="0" name=""/>
        <dsp:cNvSpPr/>
      </dsp:nvSpPr>
      <dsp:spPr>
        <a:xfrm>
          <a:off x="5446387" y="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استخراج رابطه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5792481" y="346099"/>
        <a:ext cx="1671087" cy="1671116"/>
      </dsp:txXfrm>
    </dsp:sp>
    <dsp:sp modelId="{E9017002-DC5E-48A8-A712-DE00B28F50F7}">
      <dsp:nvSpPr>
        <dsp:cNvPr id="0" name=""/>
        <dsp:cNvSpPr/>
      </dsp:nvSpPr>
      <dsp:spPr>
        <a:xfrm>
          <a:off x="4235389" y="173895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تشخیص موجودیت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4581483" y="2085049"/>
        <a:ext cx="1671087" cy="1671116"/>
      </dsp:txXfrm>
    </dsp:sp>
    <dsp:sp modelId="{9CBFF35E-2DFA-4D68-80B0-8967E43B471F}">
      <dsp:nvSpPr>
        <dsp:cNvPr id="0" name=""/>
        <dsp:cNvSpPr/>
      </dsp:nvSpPr>
      <dsp:spPr>
        <a:xfrm>
          <a:off x="3025353" y="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موجودیت‌های</a:t>
          </a: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 مشابه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3371447" y="346099"/>
        <a:ext cx="1671087" cy="1671116"/>
      </dsp:txXfrm>
    </dsp:sp>
    <dsp:sp modelId="{634F8681-CFC7-41A4-89BB-CF13C8A31DE9}">
      <dsp:nvSpPr>
        <dsp:cNvPr id="0" name=""/>
        <dsp:cNvSpPr/>
      </dsp:nvSpPr>
      <dsp:spPr>
        <a:xfrm>
          <a:off x="1814355" y="173895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خلاصه‌سازی</a:t>
          </a: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 متن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2160449" y="2085049"/>
        <a:ext cx="1671087" cy="1671116"/>
      </dsp:txXfrm>
    </dsp:sp>
    <dsp:sp modelId="{D8BB7FE3-B103-4C4E-ACF1-F9A02AA60BE1}">
      <dsp:nvSpPr>
        <dsp:cNvPr id="0" name=""/>
        <dsp:cNvSpPr/>
      </dsp:nvSpPr>
      <dsp:spPr>
        <a:xfrm>
          <a:off x="604320" y="0"/>
          <a:ext cx="2363275" cy="23633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latin typeface="Yekan Bakh" panose="01000504000000020004" pitchFamily="2" charset="-78"/>
              <a:cs typeface="Yekan Bakh" panose="01000504000000020004" pitchFamily="2" charset="-78"/>
            </a:rPr>
            <a:t>مشابهت‌یابی</a:t>
          </a:r>
          <a:r>
            <a:rPr lang="fa-IR" sz="2000" b="1" kern="1200" dirty="0">
              <a:latin typeface="Yekan Bakh" panose="01000504000000020004" pitchFamily="2" charset="-78"/>
              <a:cs typeface="Yekan Bakh" panose="01000504000000020004" pitchFamily="2" charset="-78"/>
            </a:rPr>
            <a:t> معنایی متن</a:t>
          </a:r>
          <a:endParaRPr lang="en-US" sz="2000" b="1" kern="1200" dirty="0">
            <a:latin typeface="Yekan Bakh" panose="01000504000000020004" pitchFamily="2" charset="-78"/>
            <a:cs typeface="Yekan Bakh" panose="01000504000000020004" pitchFamily="2" charset="-78"/>
          </a:endParaRPr>
        </a:p>
      </dsp:txBody>
      <dsp:txXfrm>
        <a:off x="950414" y="346099"/>
        <a:ext cx="1671087" cy="1671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984A-095B-698B-3787-CC62733DB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59CAB-9D22-9541-5D71-0FF19D7FC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DEC91-539B-E8E3-64C9-C449F13B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E843-2F42-7509-EEEC-D2FAA8E8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D3ED-54A9-EF29-E5A4-14F060D2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6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82B5-2146-8A67-C555-E448FC87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27379-4D96-C0D3-287A-DADEB3D6F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6956E-D5A1-CE4B-425E-90FBA6A8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082EB-C0F1-3088-9DF3-025BD072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57295-7AE9-AE3A-0FD6-73D7C7D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8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35C1C-492F-4773-7F38-1A210CBDB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98516-EAAE-0377-6531-E0237C4A7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08126-5C13-18B3-14ED-24688146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92238-6E56-671F-E80E-6015A7C5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642E-B3B3-95B9-90F9-843A861F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2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7126" y="2160248"/>
            <a:ext cx="2659907" cy="2539669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3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920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512"/>
            <a:ext cx="12192000" cy="101059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fa-IR" dirty="0"/>
              <a:t>تست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68083"/>
          </a:xfrm>
        </p:spPr>
        <p:txBody>
          <a:bodyPr/>
          <a:lstStyle>
            <a:lvl1pPr>
              <a:defRPr>
                <a:cs typeface="B Nazanin" panose="00000400000000000000" pitchFamily="2" charset="-78"/>
              </a:defRPr>
            </a:lvl1pPr>
            <a:lvl2pPr>
              <a:defRPr>
                <a:cs typeface="B Nazanin" panose="00000400000000000000" pitchFamily="2" charset="-78"/>
              </a:defRPr>
            </a:lvl2pPr>
            <a:lvl3pPr>
              <a:defRPr>
                <a:cs typeface="B Nazanin" panose="00000400000000000000" pitchFamily="2" charset="-78"/>
              </a:defRPr>
            </a:lvl3pPr>
            <a:lvl4pPr>
              <a:defRPr>
                <a:cs typeface="B Nazanin" panose="00000400000000000000" pitchFamily="2" charset="-78"/>
              </a:defRPr>
            </a:lvl4pPr>
            <a:lvl5pPr>
              <a:defRPr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8A110-7F32-41AC-990C-5D39B65EA7C5}" type="datetime8">
              <a:rPr lang="fa-IR" smtClean="0"/>
              <a:t>18 مه 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299" y="6342554"/>
            <a:ext cx="409832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cs typeface="B Nazanin" panose="00000400000000000000" pitchFamily="2" charset="-78"/>
              </a:defRPr>
            </a:lvl1pPr>
          </a:lstStyle>
          <a:p>
            <a:fld id="{EA075280-5649-45AB-A546-A989908C2322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2979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20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7EFC-DCC2-93E0-7D93-1F284644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AEF0A-8C81-89EB-58F9-AE58CF6F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F4400-2A6B-0A7D-273A-1E6AD0AE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3946-0272-CD17-E801-C5F5891F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A24B-07D0-202F-32CE-CB66D064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7126" y="2160248"/>
            <a:ext cx="2659907" cy="2539669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1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577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264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7126" y="2160248"/>
            <a:ext cx="2659907" cy="2539669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3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36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B9D1-1CB2-5696-DCE3-16E92734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BA84B-4EFE-B78B-B948-46B753A7E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2B69F-1DF8-E869-A9CA-F3A5ECE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616A-742D-3A63-C695-CDAAA8DD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A919B-8506-70D5-F946-9FDBB112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9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0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503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7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60575" y="251257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Picture Placeholder 75">
            <a:extLst>
              <a:ext uri="{FF2B5EF4-FFF2-40B4-BE49-F238E27FC236}">
                <a16:creationId xmlns:a16="http://schemas.microsoft.com/office/drawing/2014/main" id="{B73DCDD3-849B-48E9-9914-DC8C6C4930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77423" y="284578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8083A199-38E5-4ACB-BD72-CEC6E71018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80191" y="4288872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30F15E57-04C6-4909-ACB4-7ACAA591DE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3446134" y="308710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86FBEEA4-D851-4A6C-878E-E42016D4A5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805022" y="455708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04CD476-3BC2-488C-9229-A7DD254475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40192" y="599542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5" grpId="0" animBg="1"/>
      <p:bldP spid="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05" y="1941447"/>
            <a:ext cx="5288390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69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DE1F0CA1-994C-4B15-BD61-C1FC8BE244E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5324" y="-2019910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CCDC6E92-1B4E-4F2A-BD85-917834D7D1B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98700" y="-5940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0FE58BF-2882-4922-8BE2-DC5C806999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02077" y="83177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DFC0A416-BD43-4889-A746-153B68F952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92594" y="-147069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0B4C680D-3D96-4F02-8FDE-6C344B4EA9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95970" y="-4485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0136ECC1-14F7-404A-BB65-765B022634A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7095" y="136549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1F32264-5F7E-4A46-97AB-AABAB86F1E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11794" y="27844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309" y="-1058251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65B77482-57E1-46FD-913A-0092573AC5F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4685" y="36759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5">
            <a:extLst>
              <a:ext uri="{FF2B5EF4-FFF2-40B4-BE49-F238E27FC236}">
                <a16:creationId xmlns:a16="http://schemas.microsoft.com/office/drawing/2014/main" id="{B37A391A-9563-4D8D-9F81-AF2A558906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58062" y="179343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905913FF-40D6-422E-AE96-62587D32CE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69186" y="3203785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139B3716-743D-4E4C-8E9E-2862234854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73886" y="462275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3" grpId="0" animBg="1"/>
      <p:bldP spid="14" grpId="0" animBg="1"/>
      <p:bldP spid="15" grpId="0" animBg="1"/>
      <p:bldP spid="16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18" y="-149065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69" y="-23119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74" y="-113977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77" y="11968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28" y="137914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279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28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22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73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16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66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15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64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86" y="435122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65" y="-53115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14" y="7283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64" y="19877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13" y="32472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62" y="45066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88" y="5766134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74" y="81369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24" y="207314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73" y="33326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22" y="45920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72" y="58515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04" y="245607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54" y="371553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03" y="497498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52" y="623444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18" y="403782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67" y="529728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17" y="655673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34" y="54640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684" y="67234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6345-F2D3-51FE-4CA3-75688B1A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72367-9C2F-CA55-17BD-3AFD406B4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DBCCD-09BC-7AF5-A459-D76981077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526EE-69B6-42CE-F6B4-2B2E661A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3D899-8F9D-6CA1-D47D-AD84CE52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498F8-D62B-7696-0840-21B1C83F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7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30C0-93A0-3CA0-2735-2882808B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1B27B-53BE-C6D9-5BC0-F1FDCF85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B6AE6-FB83-CB00-0261-E0A3B125A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8A248-2FC3-BFA1-1684-7017665D5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32EBA-FF2D-BA03-18C3-074F2F0A7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63FD0-98E9-EAF6-E68F-88854CB1A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CA9D7-58BC-D515-1CB4-8E22AC08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18692-2C86-0C4B-5726-AC86BBE4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15CB-AB7B-5A8A-9178-A1DADCB2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ABF04-EC76-EE73-964B-0E93F961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0944D-BAF3-8FBE-AEFE-E9C4E508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67EE1-4F22-2D91-3B49-93B5C7EE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33FB1-7545-A73D-CDDA-9E9C4B3A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81172-2499-49CE-3B90-E5F4E29D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E40B2-045F-5BF5-B80C-91A3D1FB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932F-4450-7657-3493-D6458EEA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FCA6-A7E1-BE1D-EADE-1FA6420C3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2F189-3808-BC3C-4672-29E092A0A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BC6D4-B295-4F64-1022-0260CCC1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EC83D-3EBB-308D-9FA0-46EAAD5E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A1F16-EB46-9AA0-678F-11603278D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4036-35D0-4E36-937C-9350BABA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1F072-049D-BEF8-5DEA-72C0AF534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FAD25-F8D6-D7CE-D3F3-5E0713120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C42F6-F0ED-D62D-A4E3-111E6380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D3723-1427-C802-2F35-3CD4A9CA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5AF76-C382-7B39-E777-CD5FD5E5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2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" TargetMode="External"/><Relationship Id="rId3" Type="http://schemas.openxmlformats.org/officeDocument/2006/relationships/slideLayout" Target="../slideLayouts/slideLayout27.xml"/><Relationship Id="rId7" Type="http://schemas.openxmlformats.org/officeDocument/2006/relationships/hyperlink" Target="https://www.linkedin.com/" TargetMode="Externa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" TargetMode="Externa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www.facebook.com/" TargetMode="External"/><Relationship Id="rId4" Type="http://schemas.openxmlformats.org/officeDocument/2006/relationships/hyperlink" Target="https://www.linkedin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A4792-FE85-647A-1BB1-C71F6D99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3404C-52AE-ECFE-3768-7F644F34D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5EDFF-1476-1085-3A88-AA7D4B690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DA9DB-7EA0-495D-B752-FD9CCE9A57A7}" type="datetimeFigureOut">
              <a:rPr lang="en-US" smtClean="0"/>
              <a:t>2022-05-18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FD10F-A966-0A12-F8DA-93D609BF8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E6326-0FD9-1DEE-6AC1-778CFA437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E327-0349-4DED-B13C-266C4207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1" r:id="rId5"/>
    <p:sldLayoutId id="2147483682" r:id="rId6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75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28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 rot="16200000">
            <a:off x="10547818" y="2927923"/>
            <a:ext cx="250741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1000" b="1">
                <a:solidFill>
                  <a:schemeClr val="tx1"/>
                </a:solidFill>
                <a:latin typeface="+mj-lt"/>
              </a:rPr>
              <a:t>Massive X</a:t>
            </a:r>
            <a:r>
              <a:rPr lang="en-US" sz="1000">
                <a:solidFill>
                  <a:schemeClr val="tx1"/>
                </a:solidFill>
              </a:rPr>
              <a:t> presentation to </a:t>
            </a:r>
            <a:r>
              <a:rPr lang="en-US" sz="1000" b="0">
                <a:solidFill>
                  <a:schemeClr val="tx1"/>
                </a:solidFill>
              </a:rPr>
              <a:t>DesignBall</a:t>
            </a:r>
            <a:r>
              <a:rPr lang="en-US" sz="1000">
                <a:solidFill>
                  <a:schemeClr val="tx1"/>
                </a:solidFill>
              </a:rPr>
              <a:t>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 userDrawn="1"/>
        </p:nvSpPr>
        <p:spPr>
          <a:xfrm rot="16200000">
            <a:off x="-706400" y="3213557"/>
            <a:ext cx="2193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accent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364772" y="369582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364772" y="518410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364772" y="667238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11702935" y="4438872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E2B552-4230-44BE-9A8D-AF1032A7847C}"/>
              </a:ext>
            </a:extLst>
          </p:cNvPr>
          <p:cNvSpPr/>
          <p:nvPr userDrawn="1"/>
        </p:nvSpPr>
        <p:spPr>
          <a:xfrm>
            <a:off x="213501" y="5977044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BE7E0-5447-46FD-9A66-6EA8418B617B}"/>
              </a:ext>
            </a:extLst>
          </p:cNvPr>
          <p:cNvSpPr/>
          <p:nvPr userDrawn="1"/>
        </p:nvSpPr>
        <p:spPr>
          <a:xfrm>
            <a:off x="213501" y="5659343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D1870A-6BC1-49E9-8E2B-383FD3CE9A9D}"/>
              </a:ext>
            </a:extLst>
          </p:cNvPr>
          <p:cNvSpPr/>
          <p:nvPr userDrawn="1"/>
        </p:nvSpPr>
        <p:spPr>
          <a:xfrm>
            <a:off x="213501" y="6294746"/>
            <a:ext cx="38985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6"/>
            <a:extLst>
              <a:ext uri="{FF2B5EF4-FFF2-40B4-BE49-F238E27FC236}">
                <a16:creationId xmlns:a16="http://schemas.microsoft.com/office/drawing/2014/main" id="{E8AEB1D2-B155-4DBC-B4D6-94605C42F883}"/>
              </a:ext>
            </a:extLst>
          </p:cNvPr>
          <p:cNvSpPr/>
          <p:nvPr userDrawn="1"/>
        </p:nvSpPr>
        <p:spPr>
          <a:xfrm>
            <a:off x="325196" y="6037649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4" name="Rectangle 23">
            <a:hlinkClick r:id="rId7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 userDrawn="1"/>
        </p:nvSpPr>
        <p:spPr>
          <a:xfrm>
            <a:off x="325196" y="5722264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5" name="Rectangle 24">
            <a:hlinkClick r:id="rId8"/>
            <a:extLst>
              <a:ext uri="{FF2B5EF4-FFF2-40B4-BE49-F238E27FC236}">
                <a16:creationId xmlns:a16="http://schemas.microsoft.com/office/drawing/2014/main" id="{383EF29F-3CA7-41FB-92F6-6886D8C98AC6}"/>
              </a:ext>
            </a:extLst>
          </p:cNvPr>
          <p:cNvSpPr/>
          <p:nvPr userDrawn="1"/>
        </p:nvSpPr>
        <p:spPr>
          <a:xfrm>
            <a:off x="325196" y="635303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812C9B-C4F1-49C5-8B16-2FE27234D329}"/>
              </a:ext>
            </a:extLst>
          </p:cNvPr>
          <p:cNvSpPr txBox="1">
            <a:spLocks/>
          </p:cNvSpPr>
          <p:nvPr userDrawn="1"/>
        </p:nvSpPr>
        <p:spPr>
          <a:xfrm>
            <a:off x="621927" y="6430249"/>
            <a:ext cx="123730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chemeClr val="tx1"/>
                </a:solidFill>
              </a:rPr>
              <a:pPr algn="ctr"/>
              <a:t>‹#›</a:t>
            </a:fld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7625DC-754B-4896-ADAF-401C70997717}"/>
              </a:ext>
            </a:extLst>
          </p:cNvPr>
          <p:cNvSpPr/>
          <p:nvPr userDrawn="1"/>
        </p:nvSpPr>
        <p:spPr>
          <a:xfrm>
            <a:off x="535944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FAE91E-1570-4CCB-8697-3675EF4A8732}"/>
              </a:ext>
            </a:extLst>
          </p:cNvPr>
          <p:cNvSpPr/>
          <p:nvPr userDrawn="1"/>
        </p:nvSpPr>
        <p:spPr>
          <a:xfrm>
            <a:off x="148830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FAC15065-526C-4B5B-BEB1-892A718C3AFA}"/>
              </a:ext>
            </a:extLst>
          </p:cNvPr>
          <p:cNvSpPr/>
          <p:nvPr userDrawn="1"/>
        </p:nvSpPr>
        <p:spPr>
          <a:xfrm rot="2700000">
            <a:off x="277379" y="6535961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197A07-68B5-4706-B796-AC2B9E3BDF4E}"/>
              </a:ext>
            </a:extLst>
          </p:cNvPr>
          <p:cNvSpPr/>
          <p:nvPr userDrawn="1"/>
        </p:nvSpPr>
        <p:spPr>
          <a:xfrm rot="10800000">
            <a:off x="923058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1DBD849-297F-4F9A-BEF7-60ECD498A866}"/>
              </a:ext>
            </a:extLst>
          </p:cNvPr>
          <p:cNvSpPr/>
          <p:nvPr userDrawn="1"/>
        </p:nvSpPr>
        <p:spPr>
          <a:xfrm rot="13500000">
            <a:off x="1010220" y="6535961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1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42D39B4-024E-44C9-A16B-5286E9AA9911}"/>
              </a:ext>
            </a:extLst>
          </p:cNvPr>
          <p:cNvSpPr/>
          <p:nvPr userDrawn="1"/>
        </p:nvSpPr>
        <p:spPr>
          <a:xfrm>
            <a:off x="898910" y="6400080"/>
            <a:ext cx="357050" cy="35709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/>
          </a:p>
        </p:txBody>
      </p:sp>
      <p:sp>
        <p:nvSpPr>
          <p:cNvPr id="22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EBEC572-F3FD-4958-87CB-8F0026086590}"/>
              </a:ext>
            </a:extLst>
          </p:cNvPr>
          <p:cNvSpPr/>
          <p:nvPr userDrawn="1"/>
        </p:nvSpPr>
        <p:spPr>
          <a:xfrm>
            <a:off x="120519" y="6393180"/>
            <a:ext cx="357050" cy="35709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F6635E-33D2-40DD-8284-62E48C402864}"/>
              </a:ext>
            </a:extLst>
          </p:cNvPr>
          <p:cNvSpPr txBox="1"/>
          <p:nvPr userDrawn="1"/>
        </p:nvSpPr>
        <p:spPr>
          <a:xfrm>
            <a:off x="8529861" y="6479395"/>
            <a:ext cx="24256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MASSIVE X presentation to DesignBall team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20C111-C5ED-44CF-AE07-8E7DDFB3302C}"/>
              </a:ext>
            </a:extLst>
          </p:cNvPr>
          <p:cNvGrpSpPr/>
          <p:nvPr userDrawn="1"/>
        </p:nvGrpSpPr>
        <p:grpSpPr>
          <a:xfrm>
            <a:off x="10910924" y="6378893"/>
            <a:ext cx="1135441" cy="356866"/>
            <a:chOff x="241069" y="12070461"/>
            <a:chExt cx="2271178" cy="713731"/>
          </a:xfrm>
        </p:grpSpPr>
        <p:sp>
          <p:nvSpPr>
            <p:cNvPr id="25" name="Rectangle 24">
              <a:hlinkClick r:id="rId3"/>
              <a:extLst>
                <a:ext uri="{FF2B5EF4-FFF2-40B4-BE49-F238E27FC236}">
                  <a16:creationId xmlns:a16="http://schemas.microsoft.com/office/drawing/2014/main" id="{8F1E9E9A-5D5E-4083-8568-28144315F49D}"/>
                </a:ext>
              </a:extLst>
            </p:cNvPr>
            <p:cNvSpPr/>
            <p:nvPr userDrawn="1"/>
          </p:nvSpPr>
          <p:spPr>
            <a:xfrm>
              <a:off x="1798516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586BBC23-8BDC-4F4E-997F-FF87A160454B}"/>
                </a:ext>
              </a:extLst>
            </p:cNvPr>
            <p:cNvSpPr/>
            <p:nvPr userDrawn="1"/>
          </p:nvSpPr>
          <p:spPr>
            <a:xfrm>
              <a:off x="1010984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Rectangle 26">
              <a:hlinkClick r:id="rId5"/>
              <a:extLst>
                <a:ext uri="{FF2B5EF4-FFF2-40B4-BE49-F238E27FC236}">
                  <a16:creationId xmlns:a16="http://schemas.microsoft.com/office/drawing/2014/main" id="{7B9B9462-02FD-4850-A939-875FCAEBC901}"/>
                </a:ext>
              </a:extLst>
            </p:cNvPr>
            <p:cNvSpPr/>
            <p:nvPr userDrawn="1"/>
          </p:nvSpPr>
          <p:spPr>
            <a:xfrm>
              <a:off x="241069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74A58422-42EE-43C0-A3F1-C63186FFEF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841" y="12311451"/>
              <a:ext cx="113773" cy="244458"/>
            </a:xfrm>
            <a:custGeom>
              <a:avLst/>
              <a:gdLst>
                <a:gd name="T0" fmla="*/ 573 w 704"/>
                <a:gd name="T1" fmla="*/ 255 h 1506"/>
                <a:gd name="T2" fmla="*/ 573 w 704"/>
                <a:gd name="T3" fmla="*/ 255 h 1506"/>
                <a:gd name="T4" fmla="*/ 704 w 704"/>
                <a:gd name="T5" fmla="*/ 255 h 1506"/>
                <a:gd name="T6" fmla="*/ 704 w 704"/>
                <a:gd name="T7" fmla="*/ 0 h 1506"/>
                <a:gd name="T8" fmla="*/ 492 w 704"/>
                <a:gd name="T9" fmla="*/ 0 h 1506"/>
                <a:gd name="T10" fmla="*/ 155 w 704"/>
                <a:gd name="T11" fmla="*/ 336 h 1506"/>
                <a:gd name="T12" fmla="*/ 155 w 704"/>
                <a:gd name="T13" fmla="*/ 493 h 1506"/>
                <a:gd name="T14" fmla="*/ 0 w 704"/>
                <a:gd name="T15" fmla="*/ 493 h 1506"/>
                <a:gd name="T16" fmla="*/ 0 w 704"/>
                <a:gd name="T17" fmla="*/ 749 h 1506"/>
                <a:gd name="T18" fmla="*/ 155 w 704"/>
                <a:gd name="T19" fmla="*/ 749 h 1506"/>
                <a:gd name="T20" fmla="*/ 155 w 704"/>
                <a:gd name="T21" fmla="*/ 1506 h 1506"/>
                <a:gd name="T22" fmla="*/ 467 w 704"/>
                <a:gd name="T23" fmla="*/ 1506 h 1506"/>
                <a:gd name="T24" fmla="*/ 467 w 704"/>
                <a:gd name="T25" fmla="*/ 749 h 1506"/>
                <a:gd name="T26" fmla="*/ 679 w 704"/>
                <a:gd name="T27" fmla="*/ 749 h 1506"/>
                <a:gd name="T28" fmla="*/ 704 w 704"/>
                <a:gd name="T29" fmla="*/ 493 h 1506"/>
                <a:gd name="T30" fmla="*/ 467 w 704"/>
                <a:gd name="T31" fmla="*/ 493 h 1506"/>
                <a:gd name="T32" fmla="*/ 467 w 704"/>
                <a:gd name="T33" fmla="*/ 362 h 1506"/>
                <a:gd name="T34" fmla="*/ 573 w 704"/>
                <a:gd name="T35" fmla="*/ 25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4" h="1506">
                  <a:moveTo>
                    <a:pt x="573" y="255"/>
                  </a:moveTo>
                  <a:lnTo>
                    <a:pt x="573" y="255"/>
                  </a:lnTo>
                  <a:lnTo>
                    <a:pt x="704" y="255"/>
                  </a:lnTo>
                  <a:lnTo>
                    <a:pt x="704" y="0"/>
                  </a:lnTo>
                  <a:lnTo>
                    <a:pt x="492" y="0"/>
                  </a:lnTo>
                  <a:cubicBezTo>
                    <a:pt x="243" y="0"/>
                    <a:pt x="155" y="124"/>
                    <a:pt x="155" y="336"/>
                  </a:cubicBezTo>
                  <a:lnTo>
                    <a:pt x="155" y="493"/>
                  </a:lnTo>
                  <a:lnTo>
                    <a:pt x="0" y="493"/>
                  </a:lnTo>
                  <a:lnTo>
                    <a:pt x="0" y="749"/>
                  </a:lnTo>
                  <a:lnTo>
                    <a:pt x="155" y="749"/>
                  </a:lnTo>
                  <a:lnTo>
                    <a:pt x="155" y="1506"/>
                  </a:lnTo>
                  <a:lnTo>
                    <a:pt x="467" y="1506"/>
                  </a:lnTo>
                  <a:lnTo>
                    <a:pt x="467" y="749"/>
                  </a:lnTo>
                  <a:lnTo>
                    <a:pt x="679" y="749"/>
                  </a:lnTo>
                  <a:lnTo>
                    <a:pt x="704" y="493"/>
                  </a:lnTo>
                  <a:lnTo>
                    <a:pt x="467" y="493"/>
                  </a:lnTo>
                  <a:lnTo>
                    <a:pt x="467" y="362"/>
                  </a:lnTo>
                  <a:cubicBezTo>
                    <a:pt x="467" y="293"/>
                    <a:pt x="473" y="255"/>
                    <a:pt x="573" y="255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6B37533-1B1D-49BB-90CC-4EC6966059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5408" y="12306253"/>
              <a:ext cx="252294" cy="242147"/>
            </a:xfrm>
            <a:custGeom>
              <a:avLst/>
              <a:gdLst>
                <a:gd name="T0" fmla="*/ 1176 w 1562"/>
                <a:gd name="T1" fmla="*/ 466 h 1491"/>
                <a:gd name="T2" fmla="*/ 1176 w 1562"/>
                <a:gd name="T3" fmla="*/ 466 h 1491"/>
                <a:gd name="T4" fmla="*/ 871 w 1562"/>
                <a:gd name="T5" fmla="*/ 636 h 1491"/>
                <a:gd name="T6" fmla="*/ 871 w 1562"/>
                <a:gd name="T7" fmla="*/ 488 h 1491"/>
                <a:gd name="T8" fmla="*/ 538 w 1562"/>
                <a:gd name="T9" fmla="*/ 488 h 1491"/>
                <a:gd name="T10" fmla="*/ 538 w 1562"/>
                <a:gd name="T11" fmla="*/ 1491 h 1491"/>
                <a:gd name="T12" fmla="*/ 871 w 1562"/>
                <a:gd name="T13" fmla="*/ 1491 h 1491"/>
                <a:gd name="T14" fmla="*/ 871 w 1562"/>
                <a:gd name="T15" fmla="*/ 931 h 1491"/>
                <a:gd name="T16" fmla="*/ 886 w 1562"/>
                <a:gd name="T17" fmla="*/ 850 h 1491"/>
                <a:gd name="T18" fmla="*/ 1057 w 1562"/>
                <a:gd name="T19" fmla="*/ 724 h 1491"/>
                <a:gd name="T20" fmla="*/ 1228 w 1562"/>
                <a:gd name="T21" fmla="*/ 953 h 1491"/>
                <a:gd name="T22" fmla="*/ 1228 w 1562"/>
                <a:gd name="T23" fmla="*/ 1491 h 1491"/>
                <a:gd name="T24" fmla="*/ 1562 w 1562"/>
                <a:gd name="T25" fmla="*/ 1491 h 1491"/>
                <a:gd name="T26" fmla="*/ 1562 w 1562"/>
                <a:gd name="T27" fmla="*/ 916 h 1491"/>
                <a:gd name="T28" fmla="*/ 1176 w 1562"/>
                <a:gd name="T29" fmla="*/ 466 h 1491"/>
                <a:gd name="T30" fmla="*/ 22 w 1562"/>
                <a:gd name="T31" fmla="*/ 1491 h 1491"/>
                <a:gd name="T32" fmla="*/ 22 w 1562"/>
                <a:gd name="T33" fmla="*/ 1491 h 1491"/>
                <a:gd name="T34" fmla="*/ 357 w 1562"/>
                <a:gd name="T35" fmla="*/ 1491 h 1491"/>
                <a:gd name="T36" fmla="*/ 357 w 1562"/>
                <a:gd name="T37" fmla="*/ 487 h 1491"/>
                <a:gd name="T38" fmla="*/ 22 w 1562"/>
                <a:gd name="T39" fmla="*/ 487 h 1491"/>
                <a:gd name="T40" fmla="*/ 22 w 1562"/>
                <a:gd name="T41" fmla="*/ 1491 h 1491"/>
                <a:gd name="T42" fmla="*/ 193 w 1562"/>
                <a:gd name="T43" fmla="*/ 0 h 1491"/>
                <a:gd name="T44" fmla="*/ 193 w 1562"/>
                <a:gd name="T45" fmla="*/ 0 h 1491"/>
                <a:gd name="T46" fmla="*/ 0 w 1562"/>
                <a:gd name="T47" fmla="*/ 178 h 1491"/>
                <a:gd name="T48" fmla="*/ 186 w 1562"/>
                <a:gd name="T49" fmla="*/ 347 h 1491"/>
                <a:gd name="T50" fmla="*/ 379 w 1562"/>
                <a:gd name="T51" fmla="*/ 178 h 1491"/>
                <a:gd name="T52" fmla="*/ 193 w 1562"/>
                <a:gd name="T53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2" h="1491">
                  <a:moveTo>
                    <a:pt x="1176" y="466"/>
                  </a:moveTo>
                  <a:lnTo>
                    <a:pt x="1176" y="466"/>
                  </a:lnTo>
                  <a:cubicBezTo>
                    <a:pt x="990" y="466"/>
                    <a:pt x="916" y="562"/>
                    <a:pt x="871" y="636"/>
                  </a:cubicBezTo>
                  <a:lnTo>
                    <a:pt x="871" y="488"/>
                  </a:lnTo>
                  <a:lnTo>
                    <a:pt x="538" y="488"/>
                  </a:lnTo>
                  <a:cubicBezTo>
                    <a:pt x="545" y="584"/>
                    <a:pt x="538" y="1491"/>
                    <a:pt x="538" y="1491"/>
                  </a:cubicBezTo>
                  <a:lnTo>
                    <a:pt x="871" y="1491"/>
                  </a:lnTo>
                  <a:lnTo>
                    <a:pt x="871" y="931"/>
                  </a:lnTo>
                  <a:cubicBezTo>
                    <a:pt x="871" y="901"/>
                    <a:pt x="871" y="872"/>
                    <a:pt x="886" y="850"/>
                  </a:cubicBezTo>
                  <a:cubicBezTo>
                    <a:pt x="909" y="791"/>
                    <a:pt x="961" y="724"/>
                    <a:pt x="1057" y="724"/>
                  </a:cubicBezTo>
                  <a:cubicBezTo>
                    <a:pt x="1176" y="724"/>
                    <a:pt x="1228" y="820"/>
                    <a:pt x="1228" y="953"/>
                  </a:cubicBezTo>
                  <a:lnTo>
                    <a:pt x="1228" y="1491"/>
                  </a:lnTo>
                  <a:lnTo>
                    <a:pt x="1562" y="1491"/>
                  </a:lnTo>
                  <a:lnTo>
                    <a:pt x="1562" y="916"/>
                  </a:lnTo>
                  <a:cubicBezTo>
                    <a:pt x="1562" y="606"/>
                    <a:pt x="1398" y="466"/>
                    <a:pt x="1176" y="466"/>
                  </a:cubicBezTo>
                  <a:close/>
                  <a:moveTo>
                    <a:pt x="22" y="1491"/>
                  </a:moveTo>
                  <a:lnTo>
                    <a:pt x="22" y="1491"/>
                  </a:lnTo>
                  <a:lnTo>
                    <a:pt x="357" y="1491"/>
                  </a:lnTo>
                  <a:lnTo>
                    <a:pt x="357" y="487"/>
                  </a:lnTo>
                  <a:lnTo>
                    <a:pt x="22" y="487"/>
                  </a:lnTo>
                  <a:lnTo>
                    <a:pt x="22" y="1491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cubicBezTo>
                    <a:pt x="74" y="0"/>
                    <a:pt x="0" y="82"/>
                    <a:pt x="0" y="178"/>
                  </a:cubicBezTo>
                  <a:cubicBezTo>
                    <a:pt x="0" y="273"/>
                    <a:pt x="74" y="347"/>
                    <a:pt x="186" y="347"/>
                  </a:cubicBezTo>
                  <a:cubicBezTo>
                    <a:pt x="305" y="347"/>
                    <a:pt x="379" y="273"/>
                    <a:pt x="379" y="178"/>
                  </a:cubicBezTo>
                  <a:cubicBezTo>
                    <a:pt x="379" y="82"/>
                    <a:pt x="305" y="0"/>
                    <a:pt x="193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8955D6DB-85AC-454B-886A-5ED7AC0CAC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8821" y="12328249"/>
              <a:ext cx="273127" cy="223096"/>
            </a:xfrm>
            <a:custGeom>
              <a:avLst/>
              <a:gdLst>
                <a:gd name="T0" fmla="*/ 1491 w 1690"/>
                <a:gd name="T1" fmla="*/ 223 h 1374"/>
                <a:gd name="T2" fmla="*/ 1491 w 1690"/>
                <a:gd name="T3" fmla="*/ 223 h 1374"/>
                <a:gd name="T4" fmla="*/ 1647 w 1690"/>
                <a:gd name="T5" fmla="*/ 30 h 1374"/>
                <a:gd name="T6" fmla="*/ 1424 w 1690"/>
                <a:gd name="T7" fmla="*/ 108 h 1374"/>
                <a:gd name="T8" fmla="*/ 1171 w 1690"/>
                <a:gd name="T9" fmla="*/ 0 h 1374"/>
                <a:gd name="T10" fmla="*/ 821 w 1690"/>
                <a:gd name="T11" fmla="*/ 356 h 1374"/>
                <a:gd name="T12" fmla="*/ 827 w 1690"/>
                <a:gd name="T13" fmla="*/ 428 h 1374"/>
                <a:gd name="T14" fmla="*/ 114 w 1690"/>
                <a:gd name="T15" fmla="*/ 66 h 1374"/>
                <a:gd name="T16" fmla="*/ 72 w 1690"/>
                <a:gd name="T17" fmla="*/ 241 h 1374"/>
                <a:gd name="T18" fmla="*/ 223 w 1690"/>
                <a:gd name="T19" fmla="*/ 530 h 1374"/>
                <a:gd name="T20" fmla="*/ 66 w 1690"/>
                <a:gd name="T21" fmla="*/ 488 h 1374"/>
                <a:gd name="T22" fmla="*/ 66 w 1690"/>
                <a:gd name="T23" fmla="*/ 494 h 1374"/>
                <a:gd name="T24" fmla="*/ 344 w 1690"/>
                <a:gd name="T25" fmla="*/ 832 h 1374"/>
                <a:gd name="T26" fmla="*/ 253 w 1690"/>
                <a:gd name="T27" fmla="*/ 844 h 1374"/>
                <a:gd name="T28" fmla="*/ 187 w 1690"/>
                <a:gd name="T29" fmla="*/ 838 h 1374"/>
                <a:gd name="T30" fmla="*/ 513 w 1690"/>
                <a:gd name="T31" fmla="*/ 1079 h 1374"/>
                <a:gd name="T32" fmla="*/ 78 w 1690"/>
                <a:gd name="T33" fmla="*/ 1230 h 1374"/>
                <a:gd name="T34" fmla="*/ 0 w 1690"/>
                <a:gd name="T35" fmla="*/ 1224 h 1374"/>
                <a:gd name="T36" fmla="*/ 525 w 1690"/>
                <a:gd name="T37" fmla="*/ 1374 h 1374"/>
                <a:gd name="T38" fmla="*/ 1521 w 1690"/>
                <a:gd name="T39" fmla="*/ 392 h 1374"/>
                <a:gd name="T40" fmla="*/ 1521 w 1690"/>
                <a:gd name="T41" fmla="*/ 344 h 1374"/>
                <a:gd name="T42" fmla="*/ 1690 w 1690"/>
                <a:gd name="T43" fmla="*/ 163 h 1374"/>
                <a:gd name="T44" fmla="*/ 1491 w 1690"/>
                <a:gd name="T45" fmla="*/ 223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0" h="1374">
                  <a:moveTo>
                    <a:pt x="1491" y="223"/>
                  </a:moveTo>
                  <a:lnTo>
                    <a:pt x="1491" y="223"/>
                  </a:lnTo>
                  <a:cubicBezTo>
                    <a:pt x="1569" y="175"/>
                    <a:pt x="1617" y="108"/>
                    <a:pt x="1647" y="30"/>
                  </a:cubicBezTo>
                  <a:cubicBezTo>
                    <a:pt x="1581" y="66"/>
                    <a:pt x="1509" y="96"/>
                    <a:pt x="1424" y="108"/>
                  </a:cubicBezTo>
                  <a:cubicBezTo>
                    <a:pt x="1358" y="42"/>
                    <a:pt x="1273" y="0"/>
                    <a:pt x="1171" y="0"/>
                  </a:cubicBezTo>
                  <a:cubicBezTo>
                    <a:pt x="977" y="0"/>
                    <a:pt x="821" y="157"/>
                    <a:pt x="821" y="356"/>
                  </a:cubicBezTo>
                  <a:cubicBezTo>
                    <a:pt x="821" y="374"/>
                    <a:pt x="827" y="404"/>
                    <a:pt x="827" y="428"/>
                  </a:cubicBezTo>
                  <a:cubicBezTo>
                    <a:pt x="543" y="410"/>
                    <a:pt x="283" y="277"/>
                    <a:pt x="114" y="66"/>
                  </a:cubicBezTo>
                  <a:cubicBezTo>
                    <a:pt x="84" y="120"/>
                    <a:pt x="72" y="175"/>
                    <a:pt x="72" y="241"/>
                  </a:cubicBezTo>
                  <a:cubicBezTo>
                    <a:pt x="72" y="362"/>
                    <a:pt x="132" y="470"/>
                    <a:pt x="223" y="530"/>
                  </a:cubicBezTo>
                  <a:cubicBezTo>
                    <a:pt x="169" y="530"/>
                    <a:pt x="114" y="512"/>
                    <a:pt x="66" y="488"/>
                  </a:cubicBezTo>
                  <a:lnTo>
                    <a:pt x="66" y="494"/>
                  </a:lnTo>
                  <a:cubicBezTo>
                    <a:pt x="66" y="663"/>
                    <a:pt x="187" y="802"/>
                    <a:pt x="344" y="832"/>
                  </a:cubicBezTo>
                  <a:cubicBezTo>
                    <a:pt x="313" y="838"/>
                    <a:pt x="283" y="844"/>
                    <a:pt x="253" y="844"/>
                  </a:cubicBezTo>
                  <a:cubicBezTo>
                    <a:pt x="235" y="844"/>
                    <a:pt x="211" y="838"/>
                    <a:pt x="187" y="838"/>
                  </a:cubicBezTo>
                  <a:cubicBezTo>
                    <a:pt x="235" y="977"/>
                    <a:pt x="356" y="1073"/>
                    <a:pt x="513" y="1079"/>
                  </a:cubicBezTo>
                  <a:cubicBezTo>
                    <a:pt x="392" y="1170"/>
                    <a:pt x="241" y="1230"/>
                    <a:pt x="78" y="1230"/>
                  </a:cubicBezTo>
                  <a:cubicBezTo>
                    <a:pt x="54" y="1230"/>
                    <a:pt x="24" y="1230"/>
                    <a:pt x="0" y="1224"/>
                  </a:cubicBezTo>
                  <a:cubicBezTo>
                    <a:pt x="151" y="1326"/>
                    <a:pt x="338" y="1374"/>
                    <a:pt x="525" y="1374"/>
                  </a:cubicBezTo>
                  <a:cubicBezTo>
                    <a:pt x="1171" y="1374"/>
                    <a:pt x="1521" y="844"/>
                    <a:pt x="1521" y="392"/>
                  </a:cubicBezTo>
                  <a:lnTo>
                    <a:pt x="1521" y="344"/>
                  </a:lnTo>
                  <a:cubicBezTo>
                    <a:pt x="1587" y="295"/>
                    <a:pt x="1647" y="235"/>
                    <a:pt x="1690" y="163"/>
                  </a:cubicBezTo>
                  <a:cubicBezTo>
                    <a:pt x="1635" y="193"/>
                    <a:pt x="1569" y="211"/>
                    <a:pt x="1491" y="223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887C68-EFB2-4F38-9F32-99FA18607254}"/>
                </a:ext>
              </a:extLst>
            </p:cNvPr>
            <p:cNvSpPr/>
            <p:nvPr userDrawn="1"/>
          </p:nvSpPr>
          <p:spPr>
            <a:xfrm>
              <a:off x="1086010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D415E97-89DA-4B26-9BFC-C602A67160A0}"/>
                </a:ext>
              </a:extLst>
            </p:cNvPr>
            <p:cNvSpPr/>
            <p:nvPr userDrawn="1"/>
          </p:nvSpPr>
          <p:spPr>
            <a:xfrm>
              <a:off x="312182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4528C2-D386-4DE1-8ACF-19C9C8DB73BA}"/>
                </a:ext>
              </a:extLst>
            </p:cNvPr>
            <p:cNvSpPr/>
            <p:nvPr userDrawn="1"/>
          </p:nvSpPr>
          <p:spPr>
            <a:xfrm rot="10800000">
              <a:off x="1859838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"/>
            </a:p>
          </p:txBody>
        </p:sp>
      </p:grpSp>
    </p:spTree>
    <p:extLst>
      <p:ext uri="{BB962C8B-B14F-4D97-AF65-F5344CB8AC3E}">
        <p14:creationId xmlns:p14="http://schemas.microsoft.com/office/powerpoint/2010/main" val="362221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457109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1" indent="-342831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801" indent="-285693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771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880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98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49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206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314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423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4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kalamati@yandex.com" TargetMode="External"/><Relationship Id="rId2" Type="http://schemas.openxmlformats.org/officeDocument/2006/relationships/hyperlink" Target="mailto:hkalamati@mail.um.ac.ir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sharif.edu/" TargetMode="Externa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hdsoft.ir/" TargetMode="Externa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 658">
            <a:extLst>
              <a:ext uri="{FF2B5EF4-FFF2-40B4-BE49-F238E27FC236}">
                <a16:creationId xmlns:a16="http://schemas.microsoft.com/office/drawing/2014/main" id="{4818D8AA-0C3A-498D-BB64-D392C280E0F6}"/>
              </a:ext>
            </a:extLst>
          </p:cNvPr>
          <p:cNvGrpSpPr/>
          <p:nvPr/>
        </p:nvGrpSpPr>
        <p:grpSpPr>
          <a:xfrm>
            <a:off x="5222416" y="2114150"/>
            <a:ext cx="1749328" cy="282021"/>
            <a:chOff x="10446192" y="4227958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0" name="Freeform 291">
              <a:extLst>
                <a:ext uri="{FF2B5EF4-FFF2-40B4-BE49-F238E27FC236}">
                  <a16:creationId xmlns:a16="http://schemas.microsoft.com/office/drawing/2014/main" id="{186524C4-D760-4BA5-9223-9C5662959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1" name="Freeform 292">
              <a:extLst>
                <a:ext uri="{FF2B5EF4-FFF2-40B4-BE49-F238E27FC236}">
                  <a16:creationId xmlns:a16="http://schemas.microsoft.com/office/drawing/2014/main" id="{02626EE5-B2B9-4AB9-A60B-54130BF9F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2" name="Freeform 293">
              <a:extLst>
                <a:ext uri="{FF2B5EF4-FFF2-40B4-BE49-F238E27FC236}">
                  <a16:creationId xmlns:a16="http://schemas.microsoft.com/office/drawing/2014/main" id="{5BAA5E2E-780C-4CEF-ACF0-2279FB37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3" name="Freeform 294">
              <a:extLst>
                <a:ext uri="{FF2B5EF4-FFF2-40B4-BE49-F238E27FC236}">
                  <a16:creationId xmlns:a16="http://schemas.microsoft.com/office/drawing/2014/main" id="{30B448E5-0CF2-4D75-9097-200322556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4" name="Freeform 295">
              <a:extLst>
                <a:ext uri="{FF2B5EF4-FFF2-40B4-BE49-F238E27FC236}">
                  <a16:creationId xmlns:a16="http://schemas.microsoft.com/office/drawing/2014/main" id="{0D16DC9A-F5FA-4094-B9BA-65E6EDCA2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5" name="Freeform 296">
              <a:extLst>
                <a:ext uri="{FF2B5EF4-FFF2-40B4-BE49-F238E27FC236}">
                  <a16:creationId xmlns:a16="http://schemas.microsoft.com/office/drawing/2014/main" id="{60750EC0-8D8E-4257-B55F-1AE12653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6" name="Freeform 297">
              <a:extLst>
                <a:ext uri="{FF2B5EF4-FFF2-40B4-BE49-F238E27FC236}">
                  <a16:creationId xmlns:a16="http://schemas.microsoft.com/office/drawing/2014/main" id="{37AE6CD3-9E8D-4E2A-BCA7-3CB6A10D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7" name="Freeform 298">
              <a:extLst>
                <a:ext uri="{FF2B5EF4-FFF2-40B4-BE49-F238E27FC236}">
                  <a16:creationId xmlns:a16="http://schemas.microsoft.com/office/drawing/2014/main" id="{BE0B92A1-0026-45E7-B7EC-D6C68186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8" name="Freeform 299">
              <a:extLst>
                <a:ext uri="{FF2B5EF4-FFF2-40B4-BE49-F238E27FC236}">
                  <a16:creationId xmlns:a16="http://schemas.microsoft.com/office/drawing/2014/main" id="{24E5A6C4-49F0-4530-875C-DD0930E27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4227958"/>
              <a:ext cx="163273" cy="564115"/>
            </a:xfrm>
            <a:custGeom>
              <a:avLst/>
              <a:gdLst>
                <a:gd name="T0" fmla="*/ 90 w 116"/>
                <a:gd name="T1" fmla="*/ 140 h 401"/>
                <a:gd name="T2" fmla="*/ 90 w 116"/>
                <a:gd name="T3" fmla="*/ 0 h 401"/>
                <a:gd name="T4" fmla="*/ 26 w 116"/>
                <a:gd name="T5" fmla="*/ 0 h 401"/>
                <a:gd name="T6" fmla="*/ 26 w 116"/>
                <a:gd name="T7" fmla="*/ 140 h 401"/>
                <a:gd name="T8" fmla="*/ 0 w 116"/>
                <a:gd name="T9" fmla="*/ 140 h 401"/>
                <a:gd name="T10" fmla="*/ 0 w 116"/>
                <a:gd name="T11" fmla="*/ 401 h 401"/>
                <a:gd name="T12" fmla="*/ 116 w 116"/>
                <a:gd name="T13" fmla="*/ 401 h 401"/>
                <a:gd name="T14" fmla="*/ 116 w 116"/>
                <a:gd name="T15" fmla="*/ 140 h 401"/>
                <a:gd name="T16" fmla="*/ 90 w 116"/>
                <a:gd name="T17" fmla="*/ 1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140"/>
                  </a:moveTo>
                  <a:lnTo>
                    <a:pt x="90" y="0"/>
                  </a:ln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763CF4FB-7228-4B62-B025-215B8B3BAA8D}"/>
              </a:ext>
            </a:extLst>
          </p:cNvPr>
          <p:cNvGrpSpPr/>
          <p:nvPr/>
        </p:nvGrpSpPr>
        <p:grpSpPr>
          <a:xfrm>
            <a:off x="5222416" y="4446973"/>
            <a:ext cx="1749328" cy="282021"/>
            <a:chOff x="10446192" y="8894211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9" name="Freeform 300">
              <a:extLst>
                <a:ext uri="{FF2B5EF4-FFF2-40B4-BE49-F238E27FC236}">
                  <a16:creationId xmlns:a16="http://schemas.microsoft.com/office/drawing/2014/main" id="{5FE68D12-B172-4274-845D-89698DEE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0" name="Freeform 301">
              <a:extLst>
                <a:ext uri="{FF2B5EF4-FFF2-40B4-BE49-F238E27FC236}">
                  <a16:creationId xmlns:a16="http://schemas.microsoft.com/office/drawing/2014/main" id="{2CD19A97-B2F3-4702-8001-F75B6BEC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1" name="Freeform 302">
              <a:extLst>
                <a:ext uri="{FF2B5EF4-FFF2-40B4-BE49-F238E27FC236}">
                  <a16:creationId xmlns:a16="http://schemas.microsoft.com/office/drawing/2014/main" id="{51EAF810-A305-4054-912F-6ED36EF5B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2" name="Freeform 303">
              <a:extLst>
                <a:ext uri="{FF2B5EF4-FFF2-40B4-BE49-F238E27FC236}">
                  <a16:creationId xmlns:a16="http://schemas.microsoft.com/office/drawing/2014/main" id="{5E3249E3-A81B-4A8F-8600-4C8688DED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3" name="Freeform 304">
              <a:extLst>
                <a:ext uri="{FF2B5EF4-FFF2-40B4-BE49-F238E27FC236}">
                  <a16:creationId xmlns:a16="http://schemas.microsoft.com/office/drawing/2014/main" id="{6958C0DA-661D-4522-A638-478AFE9A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4" name="Freeform 305">
              <a:extLst>
                <a:ext uri="{FF2B5EF4-FFF2-40B4-BE49-F238E27FC236}">
                  <a16:creationId xmlns:a16="http://schemas.microsoft.com/office/drawing/2014/main" id="{6E68199C-FCAB-48F9-9AB8-7F769EF35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5" name="Freeform 306">
              <a:extLst>
                <a:ext uri="{FF2B5EF4-FFF2-40B4-BE49-F238E27FC236}">
                  <a16:creationId xmlns:a16="http://schemas.microsoft.com/office/drawing/2014/main" id="{E0D27B61-C921-4A8B-8A3A-EF614FDA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6" name="Freeform 307">
              <a:extLst>
                <a:ext uri="{FF2B5EF4-FFF2-40B4-BE49-F238E27FC236}">
                  <a16:creationId xmlns:a16="http://schemas.microsoft.com/office/drawing/2014/main" id="{206176FD-4EFD-422D-900D-B1E8C99CA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7" name="Freeform 308">
              <a:extLst>
                <a:ext uri="{FF2B5EF4-FFF2-40B4-BE49-F238E27FC236}">
                  <a16:creationId xmlns:a16="http://schemas.microsoft.com/office/drawing/2014/main" id="{312CA0E8-A1E9-4130-9F7E-9C27DAC1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9FC8B69B-1AB1-4C09-8DEB-724870B69732}"/>
              </a:ext>
            </a:extLst>
          </p:cNvPr>
          <p:cNvGrpSpPr/>
          <p:nvPr/>
        </p:nvGrpSpPr>
        <p:grpSpPr>
          <a:xfrm>
            <a:off x="7123033" y="2546675"/>
            <a:ext cx="281469" cy="1749793"/>
            <a:chOff x="14247920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38" name="Freeform 309">
              <a:extLst>
                <a:ext uri="{FF2B5EF4-FFF2-40B4-BE49-F238E27FC236}">
                  <a16:creationId xmlns:a16="http://schemas.microsoft.com/office/drawing/2014/main" id="{E48F7580-88AA-426C-B17F-468363151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093121"/>
              <a:ext cx="563011" cy="163185"/>
            </a:xfrm>
            <a:custGeom>
              <a:avLst/>
              <a:gdLst>
                <a:gd name="T0" fmla="*/ 260 w 400"/>
                <a:gd name="T1" fmla="*/ 26 h 116"/>
                <a:gd name="T2" fmla="*/ 260 w 400"/>
                <a:gd name="T3" fmla="*/ 0 h 116"/>
                <a:gd name="T4" fmla="*/ 0 w 400"/>
                <a:gd name="T5" fmla="*/ 0 h 116"/>
                <a:gd name="T6" fmla="*/ 0 w 400"/>
                <a:gd name="T7" fmla="*/ 116 h 116"/>
                <a:gd name="T8" fmla="*/ 260 w 400"/>
                <a:gd name="T9" fmla="*/ 116 h 116"/>
                <a:gd name="T10" fmla="*/ 260 w 400"/>
                <a:gd name="T11" fmla="*/ 90 h 116"/>
                <a:gd name="T12" fmla="*/ 400 w 400"/>
                <a:gd name="T13" fmla="*/ 90 h 116"/>
                <a:gd name="T14" fmla="*/ 400 w 400"/>
                <a:gd name="T15" fmla="*/ 26 h 116"/>
                <a:gd name="T16" fmla="*/ 26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26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9" name="Freeform 310">
              <a:extLst>
                <a:ext uri="{FF2B5EF4-FFF2-40B4-BE49-F238E27FC236}">
                  <a16:creationId xmlns:a16="http://schemas.microsoft.com/office/drawing/2014/main" id="{2AF04F73-42A8-4A99-89EC-410A8080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509525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7 h 117"/>
                <a:gd name="T14" fmla="*/ 260 w 400"/>
                <a:gd name="T15" fmla="*/ 27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7"/>
                  </a:lnTo>
                  <a:lnTo>
                    <a:pt x="260" y="27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0" name="Freeform 311">
              <a:extLst>
                <a:ext uri="{FF2B5EF4-FFF2-40B4-BE49-F238E27FC236}">
                  <a16:creationId xmlns:a16="http://schemas.microsoft.com/office/drawing/2014/main" id="{B08104DE-B722-463B-880A-33142FEF5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927335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1" name="Freeform 312">
              <a:extLst>
                <a:ext uri="{FF2B5EF4-FFF2-40B4-BE49-F238E27FC236}">
                  <a16:creationId xmlns:a16="http://schemas.microsoft.com/office/drawing/2014/main" id="{728BF38B-C15E-4CFF-8A60-E4D935AF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343739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2" name="Freeform 313">
              <a:extLst>
                <a:ext uri="{FF2B5EF4-FFF2-40B4-BE49-F238E27FC236}">
                  <a16:creationId xmlns:a16="http://schemas.microsoft.com/office/drawing/2014/main" id="{1C15651B-8A3A-46BF-B9F3-3F34158C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761549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3" name="Freeform 314">
              <a:extLst>
                <a:ext uri="{FF2B5EF4-FFF2-40B4-BE49-F238E27FC236}">
                  <a16:creationId xmlns:a16="http://schemas.microsoft.com/office/drawing/2014/main" id="{AF588C1F-84DA-4A5D-953F-48FBE0DE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177953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4" name="Freeform 315">
              <a:extLst>
                <a:ext uri="{FF2B5EF4-FFF2-40B4-BE49-F238E27FC236}">
                  <a16:creationId xmlns:a16="http://schemas.microsoft.com/office/drawing/2014/main" id="{EE0EC2E8-0251-44AB-BAE8-D3C5AD0B2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595764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5" name="Freeform 316">
              <a:extLst>
                <a:ext uri="{FF2B5EF4-FFF2-40B4-BE49-F238E27FC236}">
                  <a16:creationId xmlns:a16="http://schemas.microsoft.com/office/drawing/2014/main" id="{CE9C5A25-96AE-4C28-86E6-A36572A7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012167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6" name="Freeform 317">
              <a:extLst>
                <a:ext uri="{FF2B5EF4-FFF2-40B4-BE49-F238E27FC236}">
                  <a16:creationId xmlns:a16="http://schemas.microsoft.com/office/drawing/2014/main" id="{C7486B12-45AA-4B90-A7CF-112C809F5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429978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79D54AF9-3DFA-4D39-8476-5E452D3DE22F}"/>
              </a:ext>
            </a:extLst>
          </p:cNvPr>
          <p:cNvGrpSpPr/>
          <p:nvPr/>
        </p:nvGrpSpPr>
        <p:grpSpPr>
          <a:xfrm>
            <a:off x="4789658" y="2546675"/>
            <a:ext cx="281469" cy="1749793"/>
            <a:chOff x="9580563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  <a:effectLst/>
        </p:grpSpPr>
        <p:sp>
          <p:nvSpPr>
            <p:cNvPr id="647" name="Freeform 318">
              <a:extLst>
                <a:ext uri="{FF2B5EF4-FFF2-40B4-BE49-F238E27FC236}">
                  <a16:creationId xmlns:a16="http://schemas.microsoft.com/office/drawing/2014/main" id="{0CCB14E5-EADC-438E-A2BC-D17127C0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429978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8" name="Freeform 319">
              <a:extLst>
                <a:ext uri="{FF2B5EF4-FFF2-40B4-BE49-F238E27FC236}">
                  <a16:creationId xmlns:a16="http://schemas.microsoft.com/office/drawing/2014/main" id="{C1CA434B-725D-43C5-8B7B-92793FC1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012167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9" name="Freeform 320">
              <a:extLst>
                <a:ext uri="{FF2B5EF4-FFF2-40B4-BE49-F238E27FC236}">
                  <a16:creationId xmlns:a16="http://schemas.microsoft.com/office/drawing/2014/main" id="{6989143F-F8D4-4B51-A4A2-01FCB0C4F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595764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0" name="Freeform 321">
              <a:extLst>
                <a:ext uri="{FF2B5EF4-FFF2-40B4-BE49-F238E27FC236}">
                  <a16:creationId xmlns:a16="http://schemas.microsoft.com/office/drawing/2014/main" id="{895E726E-2B88-4E3C-BFA8-A1848506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177953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1" name="Freeform 322">
              <a:extLst>
                <a:ext uri="{FF2B5EF4-FFF2-40B4-BE49-F238E27FC236}">
                  <a16:creationId xmlns:a16="http://schemas.microsoft.com/office/drawing/2014/main" id="{E9DFD855-F730-4810-9710-BF294E38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761549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2" name="Freeform 323">
              <a:extLst>
                <a:ext uri="{FF2B5EF4-FFF2-40B4-BE49-F238E27FC236}">
                  <a16:creationId xmlns:a16="http://schemas.microsoft.com/office/drawing/2014/main" id="{72C69DFE-CDBE-4589-99E8-FB9EE3B0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343739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3" name="Freeform 324">
              <a:extLst>
                <a:ext uri="{FF2B5EF4-FFF2-40B4-BE49-F238E27FC236}">
                  <a16:creationId xmlns:a16="http://schemas.microsoft.com/office/drawing/2014/main" id="{0DE34D4A-5317-4B73-9043-D62596673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927335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4" name="Freeform 325">
              <a:extLst>
                <a:ext uri="{FF2B5EF4-FFF2-40B4-BE49-F238E27FC236}">
                  <a16:creationId xmlns:a16="http://schemas.microsoft.com/office/drawing/2014/main" id="{0263D5DF-4D30-4FDF-8A75-7B64A19B4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509525"/>
              <a:ext cx="563011" cy="164592"/>
            </a:xfrm>
            <a:custGeom>
              <a:avLst/>
              <a:gdLst>
                <a:gd name="T0" fmla="*/ 140 w 400"/>
                <a:gd name="T1" fmla="*/ 27 h 117"/>
                <a:gd name="T2" fmla="*/ 0 w 400"/>
                <a:gd name="T3" fmla="*/ 27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7"/>
                  </a:moveTo>
                  <a:lnTo>
                    <a:pt x="0" y="27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5" name="Freeform 326">
              <a:extLst>
                <a:ext uri="{FF2B5EF4-FFF2-40B4-BE49-F238E27FC236}">
                  <a16:creationId xmlns:a16="http://schemas.microsoft.com/office/drawing/2014/main" id="{CD1A0155-C1F3-43AA-8C16-9047087B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093121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6E3FD1F9-7DE0-4127-B0D4-DFB15B446FC5}"/>
              </a:ext>
            </a:extLst>
          </p:cNvPr>
          <p:cNvGrpSpPr/>
          <p:nvPr/>
        </p:nvGrpSpPr>
        <p:grpSpPr>
          <a:xfrm>
            <a:off x="1146820" y="1909167"/>
            <a:ext cx="3584109" cy="679362"/>
            <a:chOff x="2293938" y="3817938"/>
            <a:chExt cx="7169151" cy="1358900"/>
          </a:xfrm>
        </p:grpSpPr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0180132E-1B5F-4514-AA19-CD67612422CB}"/>
                </a:ext>
              </a:extLst>
            </p:cNvPr>
            <p:cNvGrpSpPr/>
            <p:nvPr/>
          </p:nvGrpSpPr>
          <p:grpSpPr>
            <a:xfrm>
              <a:off x="2293938" y="3817938"/>
              <a:ext cx="3086100" cy="777875"/>
              <a:chOff x="2293938" y="3817938"/>
              <a:chExt cx="3086100" cy="777875"/>
            </a:xfrm>
            <a:effectLst/>
          </p:grpSpPr>
          <p:sp>
            <p:nvSpPr>
              <p:cNvPr id="417" name="Freeform 123">
                <a:extLst>
                  <a:ext uri="{FF2B5EF4-FFF2-40B4-BE49-F238E27FC236}">
                    <a16:creationId xmlns:a16="http://schemas.microsoft.com/office/drawing/2014/main" id="{12C1466D-0FFD-4B05-8BFE-43FBD0352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3" y="3908425"/>
                <a:ext cx="2905125" cy="687388"/>
              </a:xfrm>
              <a:custGeom>
                <a:avLst/>
                <a:gdLst>
                  <a:gd name="T0" fmla="*/ 1830 w 1830"/>
                  <a:gd name="T1" fmla="*/ 433 h 433"/>
                  <a:gd name="T2" fmla="*/ 1206 w 1830"/>
                  <a:gd name="T3" fmla="*/ 0 h 433"/>
                  <a:gd name="T4" fmla="*/ 0 w 1830"/>
                  <a:gd name="T5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1830" y="433"/>
                    </a:moveTo>
                    <a:lnTo>
                      <a:pt x="1206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0" name="Oval 126">
                <a:extLst>
                  <a:ext uri="{FF2B5EF4-FFF2-40B4-BE49-F238E27FC236}">
                    <a16:creationId xmlns:a16="http://schemas.microsoft.com/office/drawing/2014/main" id="{46EF17BD-22E3-4E7E-9C4E-3C969BDA2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381793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1276D7F5-634C-44BB-9C79-46225A5D8E93}"/>
                </a:ext>
              </a:extLst>
            </p:cNvPr>
            <p:cNvGrpSpPr/>
            <p:nvPr/>
          </p:nvGrpSpPr>
          <p:grpSpPr>
            <a:xfrm>
              <a:off x="3544888" y="4505325"/>
              <a:ext cx="5918201" cy="671513"/>
              <a:chOff x="3544888" y="4505325"/>
              <a:chExt cx="5918201" cy="671513"/>
            </a:xfrm>
            <a:effectLst/>
          </p:grpSpPr>
          <p:sp>
            <p:nvSpPr>
              <p:cNvPr id="405" name="Freeform 111">
                <a:extLst>
                  <a:ext uri="{FF2B5EF4-FFF2-40B4-BE49-F238E27FC236}">
                    <a16:creationId xmlns:a16="http://schemas.microsoft.com/office/drawing/2014/main" id="{3E477C2D-AD36-4C2D-B066-7C3FE3D1F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6" y="4595813"/>
                <a:ext cx="5738813" cy="581025"/>
              </a:xfrm>
              <a:custGeom>
                <a:avLst/>
                <a:gdLst>
                  <a:gd name="T0" fmla="*/ 3615 w 3615"/>
                  <a:gd name="T1" fmla="*/ 366 h 366"/>
                  <a:gd name="T2" fmla="*/ 2629 w 3615"/>
                  <a:gd name="T3" fmla="*/ 366 h 366"/>
                  <a:gd name="T4" fmla="*/ 2093 w 3615"/>
                  <a:gd name="T5" fmla="*/ 0 h 366"/>
                  <a:gd name="T6" fmla="*/ 1047 w 3615"/>
                  <a:gd name="T7" fmla="*/ 0 h 366"/>
                  <a:gd name="T8" fmla="*/ 0 w 3615"/>
                  <a:gd name="T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5" h="366">
                    <a:moveTo>
                      <a:pt x="3615" y="366"/>
                    </a:moveTo>
                    <a:lnTo>
                      <a:pt x="2629" y="366"/>
                    </a:lnTo>
                    <a:lnTo>
                      <a:pt x="2093" y="0"/>
                    </a:lnTo>
                    <a:lnTo>
                      <a:pt x="1047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1" name="Oval 127">
                <a:extLst>
                  <a:ext uri="{FF2B5EF4-FFF2-40B4-BE49-F238E27FC236}">
                    <a16:creationId xmlns:a16="http://schemas.microsoft.com/office/drawing/2014/main" id="{75EAACAD-14D6-4149-8465-2D56D661B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888" y="4505325"/>
                <a:ext cx="179388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0EF3EB1-33BF-43D3-BC28-BD42F7164C2C}"/>
              </a:ext>
            </a:extLst>
          </p:cNvPr>
          <p:cNvGrpSpPr/>
          <p:nvPr/>
        </p:nvGrpSpPr>
        <p:grpSpPr>
          <a:xfrm>
            <a:off x="803965" y="2354403"/>
            <a:ext cx="3929345" cy="442061"/>
            <a:chOff x="1608138" y="4708525"/>
            <a:chExt cx="7859713" cy="884238"/>
          </a:xfrm>
          <a:effectLst/>
        </p:grpSpPr>
        <p:sp>
          <p:nvSpPr>
            <p:cNvPr id="406" name="Freeform 112">
              <a:extLst>
                <a:ext uri="{FF2B5EF4-FFF2-40B4-BE49-F238E27FC236}">
                  <a16:creationId xmlns:a16="http://schemas.microsoft.com/office/drawing/2014/main" id="{52FF308F-CE5E-46DD-83EF-808785AD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26" y="4799013"/>
              <a:ext cx="7680325" cy="793750"/>
            </a:xfrm>
            <a:custGeom>
              <a:avLst/>
              <a:gdLst>
                <a:gd name="T0" fmla="*/ 4838 w 4838"/>
                <a:gd name="T1" fmla="*/ 500 h 500"/>
                <a:gd name="T2" fmla="*/ 3200 w 4838"/>
                <a:gd name="T3" fmla="*/ 500 h 500"/>
                <a:gd name="T4" fmla="*/ 2476 w 4838"/>
                <a:gd name="T5" fmla="*/ 0 h 500"/>
                <a:gd name="T6" fmla="*/ 0 w 4838"/>
                <a:gd name="T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4838" y="500"/>
                  </a:moveTo>
                  <a:lnTo>
                    <a:pt x="3200" y="500"/>
                  </a:lnTo>
                  <a:lnTo>
                    <a:pt x="2476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22" name="Oval 128">
              <a:extLst>
                <a:ext uri="{FF2B5EF4-FFF2-40B4-BE49-F238E27FC236}">
                  <a16:creationId xmlns:a16="http://schemas.microsoft.com/office/drawing/2014/main" id="{FBF7F9D6-1F75-48D0-AAC8-597E71A1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138" y="47085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69DDCDBC-0F53-4AB6-ADC0-507D49D1A0D0}"/>
              </a:ext>
            </a:extLst>
          </p:cNvPr>
          <p:cNvGrpSpPr/>
          <p:nvPr/>
        </p:nvGrpSpPr>
        <p:grpSpPr>
          <a:xfrm>
            <a:off x="842854" y="2652814"/>
            <a:ext cx="3888075" cy="496029"/>
            <a:chOff x="1685926" y="5305425"/>
            <a:chExt cx="7777163" cy="992188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5AE917BE-2D7F-42DC-B986-1F11E696185A}"/>
                </a:ext>
              </a:extLst>
            </p:cNvPr>
            <p:cNvGrpSpPr/>
            <p:nvPr/>
          </p:nvGrpSpPr>
          <p:grpSpPr>
            <a:xfrm>
              <a:off x="3038476" y="5305425"/>
              <a:ext cx="6424613" cy="704851"/>
              <a:chOff x="3038476" y="5305425"/>
              <a:chExt cx="6424613" cy="704851"/>
            </a:xfrm>
            <a:effectLst/>
          </p:grpSpPr>
          <p:sp>
            <p:nvSpPr>
              <p:cNvPr id="407" name="Freeform 113">
                <a:extLst>
                  <a:ext uri="{FF2B5EF4-FFF2-40B4-BE49-F238E27FC236}">
                    <a16:creationId xmlns:a16="http://schemas.microsoft.com/office/drawing/2014/main" id="{E46FB59E-D2E4-443F-A8DD-1795293A7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1" y="5395913"/>
                <a:ext cx="6256338" cy="614363"/>
              </a:xfrm>
              <a:custGeom>
                <a:avLst/>
                <a:gdLst>
                  <a:gd name="T0" fmla="*/ 3941 w 3941"/>
                  <a:gd name="T1" fmla="*/ 387 h 387"/>
                  <a:gd name="T2" fmla="*/ 1614 w 3941"/>
                  <a:gd name="T3" fmla="*/ 387 h 387"/>
                  <a:gd name="T4" fmla="*/ 1050 w 3941"/>
                  <a:gd name="T5" fmla="*/ 0 h 387"/>
                  <a:gd name="T6" fmla="*/ 0 w 3941"/>
                  <a:gd name="T7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41" h="387">
                    <a:moveTo>
                      <a:pt x="3941" y="387"/>
                    </a:moveTo>
                    <a:lnTo>
                      <a:pt x="1614" y="387"/>
                    </a:lnTo>
                    <a:lnTo>
                      <a:pt x="1050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3" name="Oval 129">
                <a:extLst>
                  <a:ext uri="{FF2B5EF4-FFF2-40B4-BE49-F238E27FC236}">
                    <a16:creationId xmlns:a16="http://schemas.microsoft.com/office/drawing/2014/main" id="{012ED86C-3BE4-446E-832B-E0EF14069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476" y="53054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F589F8DD-3A33-43CD-9345-9AEE8AF27837}"/>
                </a:ext>
              </a:extLst>
            </p:cNvPr>
            <p:cNvGrpSpPr/>
            <p:nvPr/>
          </p:nvGrpSpPr>
          <p:grpSpPr>
            <a:xfrm>
              <a:off x="1685926" y="5395913"/>
              <a:ext cx="2193925" cy="901700"/>
              <a:chOff x="1685926" y="5395913"/>
              <a:chExt cx="2193925" cy="901700"/>
            </a:xfrm>
            <a:effectLst/>
          </p:grpSpPr>
          <p:sp>
            <p:nvSpPr>
              <p:cNvPr id="414" name="Freeform 120">
                <a:extLst>
                  <a:ext uri="{FF2B5EF4-FFF2-40B4-BE49-F238E27FC236}">
                    <a16:creationId xmlns:a16="http://schemas.microsoft.com/office/drawing/2014/main" id="{FE6CCC43-C462-4D8B-A203-C71937E5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1" y="5395913"/>
                <a:ext cx="2012950" cy="811213"/>
              </a:xfrm>
              <a:custGeom>
                <a:avLst/>
                <a:gdLst>
                  <a:gd name="T0" fmla="*/ 1268 w 1268"/>
                  <a:gd name="T1" fmla="*/ 0 h 511"/>
                  <a:gd name="T2" fmla="*/ 539 w 1268"/>
                  <a:gd name="T3" fmla="*/ 511 h 511"/>
                  <a:gd name="T4" fmla="*/ 0 w 1268"/>
                  <a:gd name="T5" fmla="*/ 511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1268" y="0"/>
                    </a:moveTo>
                    <a:lnTo>
                      <a:pt x="539" y="511"/>
                    </a:lnTo>
                    <a:lnTo>
                      <a:pt x="0" y="51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4" name="Oval 130">
                <a:extLst>
                  <a:ext uri="{FF2B5EF4-FFF2-40B4-BE49-F238E27FC236}">
                    <a16:creationId xmlns:a16="http://schemas.microsoft.com/office/drawing/2014/main" id="{12D8D346-0836-455B-9E57-11837DA1F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6" y="61166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D8D62EA2-3A37-438E-83D3-55F5C8891F0C}"/>
              </a:ext>
            </a:extLst>
          </p:cNvPr>
          <p:cNvGrpSpPr/>
          <p:nvPr/>
        </p:nvGrpSpPr>
        <p:grpSpPr>
          <a:xfrm>
            <a:off x="3726966" y="3376619"/>
            <a:ext cx="1003963" cy="90476"/>
            <a:chOff x="7454901" y="6753225"/>
            <a:chExt cx="2008188" cy="180975"/>
          </a:xfrm>
        </p:grpSpPr>
        <p:sp>
          <p:nvSpPr>
            <p:cNvPr id="409" name="Line 115">
              <a:extLst>
                <a:ext uri="{FF2B5EF4-FFF2-40B4-BE49-F238E27FC236}">
                  <a16:creationId xmlns:a16="http://schemas.microsoft.com/office/drawing/2014/main" id="{D6105928-AFE8-480E-86DE-1A907CD24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54926" y="6843713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26" name="Oval 132">
              <a:extLst>
                <a:ext uri="{FF2B5EF4-FFF2-40B4-BE49-F238E27FC236}">
                  <a16:creationId xmlns:a16="http://schemas.microsoft.com/office/drawing/2014/main" id="{296B13CA-9EA2-43E1-85D1-B6DE7308A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1" y="6753225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2C4A543C-5CCB-4F9F-B2C9-C3FE80AD9B9F}"/>
              </a:ext>
            </a:extLst>
          </p:cNvPr>
          <p:cNvGrpSpPr/>
          <p:nvPr/>
        </p:nvGrpSpPr>
        <p:grpSpPr>
          <a:xfrm>
            <a:off x="1861102" y="3520270"/>
            <a:ext cx="2872208" cy="341268"/>
            <a:chOff x="3722688" y="7040563"/>
            <a:chExt cx="5745163" cy="682625"/>
          </a:xfrm>
        </p:grpSpPr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48853369-61C4-40AB-ADA1-6CAAA7F5F0B4}"/>
                </a:ext>
              </a:extLst>
            </p:cNvPr>
            <p:cNvGrpSpPr/>
            <p:nvPr/>
          </p:nvGrpSpPr>
          <p:grpSpPr>
            <a:xfrm>
              <a:off x="3722688" y="7040563"/>
              <a:ext cx="1893888" cy="592137"/>
              <a:chOff x="3722688" y="7040563"/>
              <a:chExt cx="1893888" cy="592137"/>
            </a:xfrm>
            <a:effectLst/>
          </p:grpSpPr>
          <p:sp>
            <p:nvSpPr>
              <p:cNvPr id="416" name="Freeform 122">
                <a:extLst>
                  <a:ext uri="{FF2B5EF4-FFF2-40B4-BE49-F238E27FC236}">
                    <a16:creationId xmlns:a16="http://schemas.microsoft.com/office/drawing/2014/main" id="{AC246E67-E77C-49D0-BA1C-6AEB2B882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026" y="7131050"/>
                <a:ext cx="1733550" cy="501650"/>
              </a:xfrm>
              <a:custGeom>
                <a:avLst/>
                <a:gdLst>
                  <a:gd name="T0" fmla="*/ 1092 w 1092"/>
                  <a:gd name="T1" fmla="*/ 316 h 316"/>
                  <a:gd name="T2" fmla="*/ 638 w 1092"/>
                  <a:gd name="T3" fmla="*/ 0 h 316"/>
                  <a:gd name="T4" fmla="*/ 0 w 1092"/>
                  <a:gd name="T5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1092" y="316"/>
                    </a:moveTo>
                    <a:lnTo>
                      <a:pt x="638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7" name="Oval 133">
                <a:extLst>
                  <a:ext uri="{FF2B5EF4-FFF2-40B4-BE49-F238E27FC236}">
                    <a16:creationId xmlns:a16="http://schemas.microsoft.com/office/drawing/2014/main" id="{DC44FA31-92B5-4516-8559-1398972E8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688" y="704056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2E32A69-165B-4893-82CA-0E4231ED3CF1}"/>
                </a:ext>
              </a:extLst>
            </p:cNvPr>
            <p:cNvGrpSpPr/>
            <p:nvPr/>
          </p:nvGrpSpPr>
          <p:grpSpPr>
            <a:xfrm>
              <a:off x="4637088" y="7261225"/>
              <a:ext cx="4830763" cy="461963"/>
              <a:chOff x="4637088" y="7261225"/>
              <a:chExt cx="4830763" cy="461963"/>
            </a:xfrm>
            <a:effectLst/>
          </p:grpSpPr>
          <p:sp>
            <p:nvSpPr>
              <p:cNvPr id="410" name="Freeform 116">
                <a:extLst>
                  <a:ext uri="{FF2B5EF4-FFF2-40B4-BE49-F238E27FC236}">
                    <a16:creationId xmlns:a16="http://schemas.microsoft.com/office/drawing/2014/main" id="{C737FF6B-04AC-4455-AE66-D0EAC982D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6" y="7261225"/>
                <a:ext cx="4664075" cy="371475"/>
              </a:xfrm>
              <a:custGeom>
                <a:avLst/>
                <a:gdLst>
                  <a:gd name="T0" fmla="*/ 2938 w 2938"/>
                  <a:gd name="T1" fmla="*/ 0 h 234"/>
                  <a:gd name="T2" fmla="*/ 1381 w 2938"/>
                  <a:gd name="T3" fmla="*/ 0 h 234"/>
                  <a:gd name="T4" fmla="*/ 1037 w 2938"/>
                  <a:gd name="T5" fmla="*/ 234 h 234"/>
                  <a:gd name="T6" fmla="*/ 0 w 2938"/>
                  <a:gd name="T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2938" y="0"/>
                    </a:moveTo>
                    <a:lnTo>
                      <a:pt x="1381" y="0"/>
                    </a:lnTo>
                    <a:lnTo>
                      <a:pt x="1037" y="234"/>
                    </a:lnTo>
                    <a:lnTo>
                      <a:pt x="0" y="23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8" name="Oval 134">
                <a:extLst>
                  <a:ext uri="{FF2B5EF4-FFF2-40B4-BE49-F238E27FC236}">
                    <a16:creationId xmlns:a16="http://schemas.microsoft.com/office/drawing/2014/main" id="{3E4CA235-E965-4685-B277-524819BC5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088" y="75422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CEF1B93F-882A-4EFA-B061-7953728ACC56}"/>
              </a:ext>
            </a:extLst>
          </p:cNvPr>
          <p:cNvGrpSpPr/>
          <p:nvPr/>
        </p:nvGrpSpPr>
        <p:grpSpPr>
          <a:xfrm>
            <a:off x="3565062" y="3794078"/>
            <a:ext cx="1165867" cy="89682"/>
            <a:chOff x="7131051" y="7588250"/>
            <a:chExt cx="2332038" cy="179388"/>
          </a:xfrm>
          <a:effectLst/>
        </p:grpSpPr>
        <p:sp>
          <p:nvSpPr>
            <p:cNvPr id="411" name="Line 117">
              <a:extLst>
                <a:ext uri="{FF2B5EF4-FFF2-40B4-BE49-F238E27FC236}">
                  <a16:creationId xmlns:a16="http://schemas.microsoft.com/office/drawing/2014/main" id="{4D26206A-5324-4AAA-A71B-BE87690BF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83451" y="7677150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29" name="Oval 135">
              <a:extLst>
                <a:ext uri="{FF2B5EF4-FFF2-40B4-BE49-F238E27FC236}">
                  <a16:creationId xmlns:a16="http://schemas.microsoft.com/office/drawing/2014/main" id="{3E11C5E9-159D-4655-A815-79253992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051" y="75882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A74EADF3-1010-4824-A20A-ECEF4DBC7AEA}"/>
              </a:ext>
            </a:extLst>
          </p:cNvPr>
          <p:cNvGrpSpPr/>
          <p:nvPr/>
        </p:nvGrpSpPr>
        <p:grpSpPr>
          <a:xfrm>
            <a:off x="869837" y="3168684"/>
            <a:ext cx="3863472" cy="267459"/>
            <a:chOff x="1739901" y="6337300"/>
            <a:chExt cx="7727950" cy="534988"/>
          </a:xfrm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57904694-AE4A-4738-850C-0AE4E9CD818A}"/>
                </a:ext>
              </a:extLst>
            </p:cNvPr>
            <p:cNvGrpSpPr/>
            <p:nvPr/>
          </p:nvGrpSpPr>
          <p:grpSpPr>
            <a:xfrm>
              <a:off x="5886451" y="6337300"/>
              <a:ext cx="3581400" cy="179388"/>
              <a:chOff x="5886451" y="6337300"/>
              <a:chExt cx="3581400" cy="179388"/>
            </a:xfrm>
            <a:effectLst/>
          </p:grpSpPr>
          <p:sp>
            <p:nvSpPr>
              <p:cNvPr id="408" name="Line 114">
                <a:extLst>
                  <a:ext uri="{FF2B5EF4-FFF2-40B4-BE49-F238E27FC236}">
                    <a16:creationId xmlns:a16="http://schemas.microsoft.com/office/drawing/2014/main" id="{8CA1361A-1DB7-46CA-AB74-9DA3C7708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6427788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5" name="Oval 131">
                <a:extLst>
                  <a:ext uri="{FF2B5EF4-FFF2-40B4-BE49-F238E27FC236}">
                    <a16:creationId xmlns:a16="http://schemas.microsoft.com/office/drawing/2014/main" id="{687D58C5-2689-4DA2-90E2-F1EC4E5CE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6337300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457D6753-40C7-4F47-A716-A2B421BFBADA}"/>
                </a:ext>
              </a:extLst>
            </p:cNvPr>
            <p:cNvGrpSpPr/>
            <p:nvPr/>
          </p:nvGrpSpPr>
          <p:grpSpPr>
            <a:xfrm>
              <a:off x="1739901" y="6427788"/>
              <a:ext cx="5659438" cy="444500"/>
              <a:chOff x="1739901" y="6427788"/>
              <a:chExt cx="5659438" cy="444500"/>
            </a:xfrm>
            <a:effectLst/>
          </p:grpSpPr>
          <p:sp>
            <p:nvSpPr>
              <p:cNvPr id="415" name="Freeform 121">
                <a:extLst>
                  <a:ext uri="{FF2B5EF4-FFF2-40B4-BE49-F238E27FC236}">
                    <a16:creationId xmlns:a16="http://schemas.microsoft.com/office/drawing/2014/main" id="{13F63E7D-EC02-4BA9-8E37-FBCF3535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476" y="6427788"/>
                <a:ext cx="5503863" cy="354013"/>
              </a:xfrm>
              <a:custGeom>
                <a:avLst/>
                <a:gdLst>
                  <a:gd name="T0" fmla="*/ 3467 w 3467"/>
                  <a:gd name="T1" fmla="*/ 0 h 223"/>
                  <a:gd name="T2" fmla="*/ 3146 w 3467"/>
                  <a:gd name="T3" fmla="*/ 223 h 223"/>
                  <a:gd name="T4" fmla="*/ 0 w 3467"/>
                  <a:gd name="T5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3467" y="0"/>
                    </a:moveTo>
                    <a:lnTo>
                      <a:pt x="3146" y="223"/>
                    </a:lnTo>
                    <a:lnTo>
                      <a:pt x="0" y="22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30" name="Oval 136">
                <a:extLst>
                  <a:ext uri="{FF2B5EF4-FFF2-40B4-BE49-F238E27FC236}">
                    <a16:creationId xmlns:a16="http://schemas.microsoft.com/office/drawing/2014/main" id="{4D92782F-6BDF-4303-8FFB-1C6FA025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901" y="6691313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EC6B75A3-9A8F-403A-B123-66A6CAA6F535}"/>
              </a:ext>
            </a:extLst>
          </p:cNvPr>
          <p:cNvGrpSpPr/>
          <p:nvPr/>
        </p:nvGrpSpPr>
        <p:grpSpPr>
          <a:xfrm>
            <a:off x="838885" y="3796459"/>
            <a:ext cx="3894424" cy="636505"/>
            <a:chOff x="1677988" y="7593013"/>
            <a:chExt cx="7789863" cy="1273175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F2C7F51-7524-475F-8A67-985B0E69864B}"/>
                </a:ext>
              </a:extLst>
            </p:cNvPr>
            <p:cNvGrpSpPr/>
            <p:nvPr/>
          </p:nvGrpSpPr>
          <p:grpSpPr>
            <a:xfrm>
              <a:off x="2266951" y="7593013"/>
              <a:ext cx="3519488" cy="508000"/>
              <a:chOff x="2266951" y="7593013"/>
              <a:chExt cx="3519488" cy="508000"/>
            </a:xfrm>
            <a:effectLst/>
          </p:grpSpPr>
          <p:sp>
            <p:nvSpPr>
              <p:cNvPr id="418" name="Freeform 124">
                <a:extLst>
                  <a:ext uri="{FF2B5EF4-FFF2-40B4-BE49-F238E27FC236}">
                    <a16:creationId xmlns:a16="http://schemas.microsoft.com/office/drawing/2014/main" id="{ECE84F21-CE51-408D-A6D8-1703658A0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351" y="7683500"/>
                <a:ext cx="3367088" cy="417513"/>
              </a:xfrm>
              <a:custGeom>
                <a:avLst/>
                <a:gdLst>
                  <a:gd name="T0" fmla="*/ 2121 w 2121"/>
                  <a:gd name="T1" fmla="*/ 263 h 263"/>
                  <a:gd name="T2" fmla="*/ 844 w 2121"/>
                  <a:gd name="T3" fmla="*/ 263 h 263"/>
                  <a:gd name="T4" fmla="*/ 461 w 2121"/>
                  <a:gd name="T5" fmla="*/ 0 h 263"/>
                  <a:gd name="T6" fmla="*/ 0 w 2121"/>
                  <a:gd name="T7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1" h="263">
                    <a:moveTo>
                      <a:pt x="2121" y="263"/>
                    </a:moveTo>
                    <a:lnTo>
                      <a:pt x="844" y="263"/>
                    </a:lnTo>
                    <a:lnTo>
                      <a:pt x="461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31" name="Oval 137">
                <a:extLst>
                  <a:ext uri="{FF2B5EF4-FFF2-40B4-BE49-F238E27FC236}">
                    <a16:creationId xmlns:a16="http://schemas.microsoft.com/office/drawing/2014/main" id="{4C0B907D-DD9D-4052-A401-1C68DD430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951" y="75930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6AB2ED96-99CD-42B6-8800-A6E26813FBAA}"/>
                </a:ext>
              </a:extLst>
            </p:cNvPr>
            <p:cNvGrpSpPr/>
            <p:nvPr/>
          </p:nvGrpSpPr>
          <p:grpSpPr>
            <a:xfrm>
              <a:off x="1677988" y="8094663"/>
              <a:ext cx="7789863" cy="771525"/>
              <a:chOff x="1677988" y="8094663"/>
              <a:chExt cx="7789863" cy="771525"/>
            </a:xfrm>
            <a:effectLst/>
          </p:grpSpPr>
          <p:sp>
            <p:nvSpPr>
              <p:cNvPr id="412" name="Freeform 118">
                <a:extLst>
                  <a:ext uri="{FF2B5EF4-FFF2-40B4-BE49-F238E27FC236}">
                    <a16:creationId xmlns:a16="http://schemas.microsoft.com/office/drawing/2014/main" id="{EF37941B-C3DB-4E32-B218-3BC014F47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563" y="8094663"/>
                <a:ext cx="7634288" cy="681038"/>
              </a:xfrm>
              <a:custGeom>
                <a:avLst/>
                <a:gdLst>
                  <a:gd name="T0" fmla="*/ 4809 w 4809"/>
                  <a:gd name="T1" fmla="*/ 0 h 429"/>
                  <a:gd name="T2" fmla="*/ 2493 w 4809"/>
                  <a:gd name="T3" fmla="*/ 0 h 429"/>
                  <a:gd name="T4" fmla="*/ 1872 w 4809"/>
                  <a:gd name="T5" fmla="*/ 429 h 429"/>
                  <a:gd name="T6" fmla="*/ 0 w 4809"/>
                  <a:gd name="T7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4809" y="0"/>
                    </a:moveTo>
                    <a:lnTo>
                      <a:pt x="2493" y="0"/>
                    </a:lnTo>
                    <a:lnTo>
                      <a:pt x="1872" y="429"/>
                    </a:lnTo>
                    <a:lnTo>
                      <a:pt x="0" y="42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32" name="Oval 138">
                <a:extLst>
                  <a:ext uri="{FF2B5EF4-FFF2-40B4-BE49-F238E27FC236}">
                    <a16:creationId xmlns:a16="http://schemas.microsoft.com/office/drawing/2014/main" id="{69653B78-7BE8-4B6D-A2A0-970AF2920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988" y="86868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A875CEBA-6C8A-4E9B-BE82-08896453C5A3}"/>
              </a:ext>
            </a:extLst>
          </p:cNvPr>
          <p:cNvGrpSpPr/>
          <p:nvPr/>
        </p:nvGrpSpPr>
        <p:grpSpPr>
          <a:xfrm>
            <a:off x="2110307" y="4207568"/>
            <a:ext cx="2620622" cy="383331"/>
            <a:chOff x="4221163" y="8415338"/>
            <a:chExt cx="5241926" cy="766762"/>
          </a:xfrm>
        </p:grpSpPr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DD1B8065-F852-4EC1-8417-66CE70E82940}"/>
                </a:ext>
              </a:extLst>
            </p:cNvPr>
            <p:cNvGrpSpPr/>
            <p:nvPr/>
          </p:nvGrpSpPr>
          <p:grpSpPr>
            <a:xfrm>
              <a:off x="5886451" y="8415338"/>
              <a:ext cx="1768475" cy="180975"/>
              <a:chOff x="5886451" y="8415338"/>
              <a:chExt cx="1768475" cy="180975"/>
            </a:xfrm>
            <a:effectLst/>
          </p:grpSpPr>
          <p:sp>
            <p:nvSpPr>
              <p:cNvPr id="419" name="Line 125">
                <a:extLst>
                  <a:ext uri="{FF2B5EF4-FFF2-40B4-BE49-F238E27FC236}">
                    <a16:creationId xmlns:a16="http://schemas.microsoft.com/office/drawing/2014/main" id="{5F3E1850-CD76-4A6E-BCCB-17A6834A6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8505825"/>
                <a:ext cx="1609725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33" name="Oval 139">
                <a:extLst>
                  <a:ext uri="{FF2B5EF4-FFF2-40B4-BE49-F238E27FC236}">
                    <a16:creationId xmlns:a16="http://schemas.microsoft.com/office/drawing/2014/main" id="{F8D398CA-D0E2-4CB1-8315-C58FBBC6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84153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75EA3664-B507-4045-BB70-67EBDC69EB13}"/>
                </a:ext>
              </a:extLst>
            </p:cNvPr>
            <p:cNvGrpSpPr/>
            <p:nvPr/>
          </p:nvGrpSpPr>
          <p:grpSpPr>
            <a:xfrm>
              <a:off x="4221163" y="8512175"/>
              <a:ext cx="5241926" cy="669925"/>
              <a:chOff x="4221163" y="8512175"/>
              <a:chExt cx="5241926" cy="669925"/>
            </a:xfrm>
            <a:effectLst/>
          </p:grpSpPr>
          <p:sp>
            <p:nvSpPr>
              <p:cNvPr id="413" name="Freeform 119">
                <a:extLst>
                  <a:ext uri="{FF2B5EF4-FFF2-40B4-BE49-F238E27FC236}">
                    <a16:creationId xmlns:a16="http://schemas.microsoft.com/office/drawing/2014/main" id="{6F107290-933B-4E56-8A67-E0FDA637E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6" y="8512175"/>
                <a:ext cx="5084763" cy="579438"/>
              </a:xfrm>
              <a:custGeom>
                <a:avLst/>
                <a:gdLst>
                  <a:gd name="T0" fmla="*/ 3203 w 3203"/>
                  <a:gd name="T1" fmla="*/ 0 h 365"/>
                  <a:gd name="T2" fmla="*/ 2064 w 3203"/>
                  <a:gd name="T3" fmla="*/ 0 h 365"/>
                  <a:gd name="T4" fmla="*/ 1532 w 3203"/>
                  <a:gd name="T5" fmla="*/ 365 h 365"/>
                  <a:gd name="T6" fmla="*/ 0 w 3203"/>
                  <a:gd name="T7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3" h="365">
                    <a:moveTo>
                      <a:pt x="3203" y="0"/>
                    </a:moveTo>
                    <a:lnTo>
                      <a:pt x="2064" y="0"/>
                    </a:lnTo>
                    <a:lnTo>
                      <a:pt x="1532" y="365"/>
                    </a:lnTo>
                    <a:lnTo>
                      <a:pt x="0" y="36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34" name="Oval 140">
                <a:extLst>
                  <a:ext uri="{FF2B5EF4-FFF2-40B4-BE49-F238E27FC236}">
                    <a16:creationId xmlns:a16="http://schemas.microsoft.com/office/drawing/2014/main" id="{E42D0630-EF23-4BC4-B415-EB4899141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1163" y="90011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02547A1-FEC7-4D26-B211-B25F100474FC}"/>
              </a:ext>
            </a:extLst>
          </p:cNvPr>
          <p:cNvGrpSpPr/>
          <p:nvPr/>
        </p:nvGrpSpPr>
        <p:grpSpPr>
          <a:xfrm>
            <a:off x="7461073" y="4251218"/>
            <a:ext cx="3189666" cy="679362"/>
            <a:chOff x="14924088" y="8502650"/>
            <a:chExt cx="6380163" cy="1358900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60999759-3B6E-4472-9B75-1CC00FF798EB}"/>
                </a:ext>
              </a:extLst>
            </p:cNvPr>
            <p:cNvGrpSpPr/>
            <p:nvPr/>
          </p:nvGrpSpPr>
          <p:grpSpPr>
            <a:xfrm>
              <a:off x="18218151" y="9083675"/>
              <a:ext cx="3086100" cy="777875"/>
              <a:chOff x="18218151" y="9083675"/>
              <a:chExt cx="3086100" cy="777875"/>
            </a:xfrm>
          </p:grpSpPr>
          <p:sp>
            <p:nvSpPr>
              <p:cNvPr id="447" name="Freeform 153">
                <a:extLst>
                  <a:ext uri="{FF2B5EF4-FFF2-40B4-BE49-F238E27FC236}">
                    <a16:creationId xmlns:a16="http://schemas.microsoft.com/office/drawing/2014/main" id="{2CDA9B70-FE0E-4395-AA4E-FBEDF0E99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8151" y="9083675"/>
                <a:ext cx="2905125" cy="687388"/>
              </a:xfrm>
              <a:custGeom>
                <a:avLst/>
                <a:gdLst>
                  <a:gd name="T0" fmla="*/ 0 w 1830"/>
                  <a:gd name="T1" fmla="*/ 0 h 433"/>
                  <a:gd name="T2" fmla="*/ 624 w 1830"/>
                  <a:gd name="T3" fmla="*/ 433 h 433"/>
                  <a:gd name="T4" fmla="*/ 1830 w 1830"/>
                  <a:gd name="T5" fmla="*/ 43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0" y="0"/>
                    </a:moveTo>
                    <a:lnTo>
                      <a:pt x="624" y="433"/>
                    </a:lnTo>
                    <a:lnTo>
                      <a:pt x="1830" y="43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0" name="Oval 156">
                <a:extLst>
                  <a:ext uri="{FF2B5EF4-FFF2-40B4-BE49-F238E27FC236}">
                    <a16:creationId xmlns:a16="http://schemas.microsoft.com/office/drawing/2014/main" id="{C698CDDC-B30F-40EB-87DE-DAB20779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3276" y="96805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54ECC420-114C-4AF1-AAE8-ECFF0A75A498}"/>
                </a:ext>
              </a:extLst>
            </p:cNvPr>
            <p:cNvGrpSpPr/>
            <p:nvPr/>
          </p:nvGrpSpPr>
          <p:grpSpPr>
            <a:xfrm>
              <a:off x="14924088" y="8502650"/>
              <a:ext cx="5129213" cy="671513"/>
              <a:chOff x="14924088" y="8502650"/>
              <a:chExt cx="5129213" cy="671513"/>
            </a:xfrm>
          </p:grpSpPr>
          <p:sp>
            <p:nvSpPr>
              <p:cNvPr id="435" name="Freeform 141">
                <a:extLst>
                  <a:ext uri="{FF2B5EF4-FFF2-40B4-BE49-F238E27FC236}">
                    <a16:creationId xmlns:a16="http://schemas.microsoft.com/office/drawing/2014/main" id="{8FBBF0B5-BFD2-44CD-9AC4-76B9DDABE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8502650"/>
                <a:ext cx="4949825" cy="581025"/>
              </a:xfrm>
              <a:custGeom>
                <a:avLst/>
                <a:gdLst>
                  <a:gd name="T0" fmla="*/ 0 w 3118"/>
                  <a:gd name="T1" fmla="*/ 0 h 366"/>
                  <a:gd name="T2" fmla="*/ 490 w 3118"/>
                  <a:gd name="T3" fmla="*/ 0 h 366"/>
                  <a:gd name="T4" fmla="*/ 1025 w 3118"/>
                  <a:gd name="T5" fmla="*/ 366 h 366"/>
                  <a:gd name="T6" fmla="*/ 2072 w 3118"/>
                  <a:gd name="T7" fmla="*/ 366 h 366"/>
                  <a:gd name="T8" fmla="*/ 3118 w 3118"/>
                  <a:gd name="T9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8" h="366">
                    <a:moveTo>
                      <a:pt x="0" y="0"/>
                    </a:moveTo>
                    <a:lnTo>
                      <a:pt x="490" y="0"/>
                    </a:lnTo>
                    <a:lnTo>
                      <a:pt x="1025" y="366"/>
                    </a:lnTo>
                    <a:lnTo>
                      <a:pt x="2072" y="366"/>
                    </a:lnTo>
                    <a:lnTo>
                      <a:pt x="3118" y="36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1" name="Oval 157">
                <a:extLst>
                  <a:ext uri="{FF2B5EF4-FFF2-40B4-BE49-F238E27FC236}">
                    <a16:creationId xmlns:a16="http://schemas.microsoft.com/office/drawing/2014/main" id="{809C1E6A-424D-4CFE-ABE7-44EAA9F4E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73913" y="89931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99FEBCF3-DE24-4571-BB4A-B1F2E7C35654}"/>
              </a:ext>
            </a:extLst>
          </p:cNvPr>
          <p:cNvGrpSpPr/>
          <p:nvPr/>
        </p:nvGrpSpPr>
        <p:grpSpPr>
          <a:xfrm>
            <a:off x="7458692" y="4043283"/>
            <a:ext cx="3929345" cy="442061"/>
            <a:chOff x="14919326" y="8086725"/>
            <a:chExt cx="7859713" cy="884238"/>
          </a:xfrm>
        </p:grpSpPr>
        <p:sp>
          <p:nvSpPr>
            <p:cNvPr id="436" name="Freeform 142">
              <a:extLst>
                <a:ext uri="{FF2B5EF4-FFF2-40B4-BE49-F238E27FC236}">
                  <a16:creationId xmlns:a16="http://schemas.microsoft.com/office/drawing/2014/main" id="{B7C63CE3-E5E5-482D-B641-0C2D0F52C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9326" y="8086725"/>
              <a:ext cx="7680325" cy="793750"/>
            </a:xfrm>
            <a:custGeom>
              <a:avLst/>
              <a:gdLst>
                <a:gd name="T0" fmla="*/ 0 w 4838"/>
                <a:gd name="T1" fmla="*/ 0 h 500"/>
                <a:gd name="T2" fmla="*/ 1071 w 4838"/>
                <a:gd name="T3" fmla="*/ 0 h 500"/>
                <a:gd name="T4" fmla="*/ 1794 w 4838"/>
                <a:gd name="T5" fmla="*/ 500 h 500"/>
                <a:gd name="T6" fmla="*/ 4838 w 4838"/>
                <a:gd name="T7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0" y="0"/>
                  </a:moveTo>
                  <a:lnTo>
                    <a:pt x="1071" y="0"/>
                  </a:lnTo>
                  <a:lnTo>
                    <a:pt x="1794" y="500"/>
                  </a:lnTo>
                  <a:lnTo>
                    <a:pt x="4838" y="50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52" name="Oval 158">
              <a:extLst>
                <a:ext uri="{FF2B5EF4-FFF2-40B4-BE49-F238E27FC236}">
                  <a16:creationId xmlns:a16="http://schemas.microsoft.com/office/drawing/2014/main" id="{EB0F2A01-EF76-41CD-9C3A-9B813929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9651" y="87899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2B18CC43-37D0-40CA-907A-A0DB5ACAAAD1}"/>
              </a:ext>
            </a:extLst>
          </p:cNvPr>
          <p:cNvGrpSpPr/>
          <p:nvPr/>
        </p:nvGrpSpPr>
        <p:grpSpPr>
          <a:xfrm>
            <a:off x="7461073" y="3690904"/>
            <a:ext cx="3493633" cy="496029"/>
            <a:chOff x="14924088" y="7381875"/>
            <a:chExt cx="6988175" cy="992188"/>
          </a:xfrm>
        </p:grpSpPr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66B39A64-DFD0-4927-8AA4-81828C675033}"/>
                </a:ext>
              </a:extLst>
            </p:cNvPr>
            <p:cNvGrpSpPr/>
            <p:nvPr/>
          </p:nvGrpSpPr>
          <p:grpSpPr>
            <a:xfrm>
              <a:off x="14924088" y="7669213"/>
              <a:ext cx="5637213" cy="704850"/>
              <a:chOff x="14924088" y="7669213"/>
              <a:chExt cx="5637213" cy="704850"/>
            </a:xfrm>
          </p:grpSpPr>
          <p:sp>
            <p:nvSpPr>
              <p:cNvPr id="437" name="Freeform 143">
                <a:extLst>
                  <a:ext uri="{FF2B5EF4-FFF2-40B4-BE49-F238E27FC236}">
                    <a16:creationId xmlns:a16="http://schemas.microsoft.com/office/drawing/2014/main" id="{A202F6B8-6A7F-4655-B768-483DAC826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7669213"/>
                <a:ext cx="5467350" cy="614363"/>
              </a:xfrm>
              <a:custGeom>
                <a:avLst/>
                <a:gdLst>
                  <a:gd name="T0" fmla="*/ 0 w 3444"/>
                  <a:gd name="T1" fmla="*/ 0 h 387"/>
                  <a:gd name="T2" fmla="*/ 1830 w 3444"/>
                  <a:gd name="T3" fmla="*/ 0 h 387"/>
                  <a:gd name="T4" fmla="*/ 2394 w 3444"/>
                  <a:gd name="T5" fmla="*/ 387 h 387"/>
                  <a:gd name="T6" fmla="*/ 3444 w 3444"/>
                  <a:gd name="T7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44" h="387">
                    <a:moveTo>
                      <a:pt x="0" y="0"/>
                    </a:moveTo>
                    <a:lnTo>
                      <a:pt x="1830" y="0"/>
                    </a:lnTo>
                    <a:lnTo>
                      <a:pt x="2394" y="387"/>
                    </a:lnTo>
                    <a:lnTo>
                      <a:pt x="3444" y="38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3" name="Oval 159">
                <a:extLst>
                  <a:ext uri="{FF2B5EF4-FFF2-40B4-BE49-F238E27FC236}">
                    <a16:creationId xmlns:a16="http://schemas.microsoft.com/office/drawing/2014/main" id="{9E02316F-05B7-4E4D-AF59-3AC99699F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0326" y="819308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CD6BCCDA-2284-4DB9-94F1-287E604B06B7}"/>
                </a:ext>
              </a:extLst>
            </p:cNvPr>
            <p:cNvGrpSpPr/>
            <p:nvPr/>
          </p:nvGrpSpPr>
          <p:grpSpPr>
            <a:xfrm>
              <a:off x="19718338" y="7381875"/>
              <a:ext cx="2193925" cy="901701"/>
              <a:chOff x="19718338" y="7381875"/>
              <a:chExt cx="2193925" cy="901701"/>
            </a:xfrm>
          </p:grpSpPr>
          <p:sp>
            <p:nvSpPr>
              <p:cNvPr id="444" name="Freeform 150">
                <a:extLst>
                  <a:ext uri="{FF2B5EF4-FFF2-40B4-BE49-F238E27FC236}">
                    <a16:creationId xmlns:a16="http://schemas.microsoft.com/office/drawing/2014/main" id="{DB241FDD-74A1-4346-A6D0-B1A41EB4C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8338" y="7472363"/>
                <a:ext cx="2012950" cy="811213"/>
              </a:xfrm>
              <a:custGeom>
                <a:avLst/>
                <a:gdLst>
                  <a:gd name="T0" fmla="*/ 0 w 1268"/>
                  <a:gd name="T1" fmla="*/ 511 h 511"/>
                  <a:gd name="T2" fmla="*/ 729 w 1268"/>
                  <a:gd name="T3" fmla="*/ 0 h 511"/>
                  <a:gd name="T4" fmla="*/ 1268 w 1268"/>
                  <a:gd name="T5" fmla="*/ 0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0" y="511"/>
                    </a:moveTo>
                    <a:lnTo>
                      <a:pt x="729" y="0"/>
                    </a:lnTo>
                    <a:lnTo>
                      <a:pt x="126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4" name="Oval 160">
                <a:extLst>
                  <a:ext uri="{FF2B5EF4-FFF2-40B4-BE49-F238E27FC236}">
                    <a16:creationId xmlns:a16="http://schemas.microsoft.com/office/drawing/2014/main" id="{7C6FC905-B79E-4BBE-9BBB-83EBBDACC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1288" y="73818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C209A836-7182-4447-A9D7-DEF2454C68B8}"/>
              </a:ext>
            </a:extLst>
          </p:cNvPr>
          <p:cNvGrpSpPr/>
          <p:nvPr/>
        </p:nvGrpSpPr>
        <p:grpSpPr>
          <a:xfrm>
            <a:off x="7461073" y="3372651"/>
            <a:ext cx="1003963" cy="90476"/>
            <a:chOff x="14924088" y="6745288"/>
            <a:chExt cx="2008188" cy="180975"/>
          </a:xfrm>
        </p:grpSpPr>
        <p:sp>
          <p:nvSpPr>
            <p:cNvPr id="439" name="Line 145">
              <a:extLst>
                <a:ext uri="{FF2B5EF4-FFF2-40B4-BE49-F238E27FC236}">
                  <a16:creationId xmlns:a16="http://schemas.microsoft.com/office/drawing/2014/main" id="{A566E9D6-5566-4A18-801B-BAB8749EB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835775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56" name="Oval 162">
              <a:extLst>
                <a:ext uri="{FF2B5EF4-FFF2-40B4-BE49-F238E27FC236}">
                  <a16:creationId xmlns:a16="http://schemas.microsoft.com/office/drawing/2014/main" id="{3F03DD48-8678-4636-B019-D7D963914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1301" y="6745288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550545BD-ADE8-49A3-9727-0EA9EE02DFB8}"/>
              </a:ext>
            </a:extLst>
          </p:cNvPr>
          <p:cNvGrpSpPr/>
          <p:nvPr/>
        </p:nvGrpSpPr>
        <p:grpSpPr>
          <a:xfrm>
            <a:off x="7458692" y="2978209"/>
            <a:ext cx="2872208" cy="341268"/>
            <a:chOff x="14919326" y="5956300"/>
            <a:chExt cx="5745163" cy="682625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D2821658-42BB-4A14-9849-4ECAFC6B686F}"/>
                </a:ext>
              </a:extLst>
            </p:cNvPr>
            <p:cNvGrpSpPr/>
            <p:nvPr/>
          </p:nvGrpSpPr>
          <p:grpSpPr>
            <a:xfrm>
              <a:off x="18770601" y="6046788"/>
              <a:ext cx="1893888" cy="592137"/>
              <a:chOff x="18770601" y="6046788"/>
              <a:chExt cx="1893888" cy="592137"/>
            </a:xfrm>
          </p:grpSpPr>
          <p:sp>
            <p:nvSpPr>
              <p:cNvPr id="446" name="Freeform 152">
                <a:extLst>
                  <a:ext uri="{FF2B5EF4-FFF2-40B4-BE49-F238E27FC236}">
                    <a16:creationId xmlns:a16="http://schemas.microsoft.com/office/drawing/2014/main" id="{41754B31-C4CD-4C55-91B1-B914F049B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0601" y="6046788"/>
                <a:ext cx="1733550" cy="501650"/>
              </a:xfrm>
              <a:custGeom>
                <a:avLst/>
                <a:gdLst>
                  <a:gd name="T0" fmla="*/ 0 w 1092"/>
                  <a:gd name="T1" fmla="*/ 0 h 316"/>
                  <a:gd name="T2" fmla="*/ 454 w 1092"/>
                  <a:gd name="T3" fmla="*/ 316 h 316"/>
                  <a:gd name="T4" fmla="*/ 1092 w 1092"/>
                  <a:gd name="T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0" y="0"/>
                    </a:moveTo>
                    <a:lnTo>
                      <a:pt x="454" y="316"/>
                    </a:lnTo>
                    <a:lnTo>
                      <a:pt x="1092" y="31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7" name="Oval 163">
                <a:extLst>
                  <a:ext uri="{FF2B5EF4-FFF2-40B4-BE49-F238E27FC236}">
                    <a16:creationId xmlns:a16="http://schemas.microsoft.com/office/drawing/2014/main" id="{9E9BCCEC-3579-442B-BA10-11FB81290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5101" y="64579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DC3FBA49-7A4E-4778-AE30-9493E70A075A}"/>
                </a:ext>
              </a:extLst>
            </p:cNvPr>
            <p:cNvGrpSpPr/>
            <p:nvPr/>
          </p:nvGrpSpPr>
          <p:grpSpPr>
            <a:xfrm>
              <a:off x="14919326" y="5956300"/>
              <a:ext cx="4830762" cy="461963"/>
              <a:chOff x="14919326" y="5956300"/>
              <a:chExt cx="4830762" cy="461963"/>
            </a:xfrm>
          </p:grpSpPr>
          <p:sp>
            <p:nvSpPr>
              <p:cNvPr id="440" name="Freeform 146">
                <a:extLst>
                  <a:ext uri="{FF2B5EF4-FFF2-40B4-BE49-F238E27FC236}">
                    <a16:creationId xmlns:a16="http://schemas.microsoft.com/office/drawing/2014/main" id="{F8633ED3-06B7-4807-8328-80661A260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6046788"/>
                <a:ext cx="4664075" cy="371475"/>
              </a:xfrm>
              <a:custGeom>
                <a:avLst/>
                <a:gdLst>
                  <a:gd name="T0" fmla="*/ 0 w 2938"/>
                  <a:gd name="T1" fmla="*/ 234 h 234"/>
                  <a:gd name="T2" fmla="*/ 1557 w 2938"/>
                  <a:gd name="T3" fmla="*/ 234 h 234"/>
                  <a:gd name="T4" fmla="*/ 1901 w 2938"/>
                  <a:gd name="T5" fmla="*/ 0 h 234"/>
                  <a:gd name="T6" fmla="*/ 2938 w 2938"/>
                  <a:gd name="T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0" y="234"/>
                    </a:moveTo>
                    <a:lnTo>
                      <a:pt x="1557" y="234"/>
                    </a:lnTo>
                    <a:lnTo>
                      <a:pt x="1901" y="0"/>
                    </a:lnTo>
                    <a:lnTo>
                      <a:pt x="293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8" name="Oval 164">
                <a:extLst>
                  <a:ext uri="{FF2B5EF4-FFF2-40B4-BE49-F238E27FC236}">
                    <a16:creationId xmlns:a16="http://schemas.microsoft.com/office/drawing/2014/main" id="{490182F3-20D0-4E96-BB09-7F96FFF4C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69113" y="59563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069FE2AA-A4AE-4337-861C-890BFC60AF8C}"/>
              </a:ext>
            </a:extLst>
          </p:cNvPr>
          <p:cNvGrpSpPr/>
          <p:nvPr/>
        </p:nvGrpSpPr>
        <p:grpSpPr>
          <a:xfrm>
            <a:off x="7461073" y="2955987"/>
            <a:ext cx="1165867" cy="89682"/>
            <a:chOff x="14924088" y="5911850"/>
            <a:chExt cx="2332038" cy="179388"/>
          </a:xfrm>
        </p:grpSpPr>
        <p:sp>
          <p:nvSpPr>
            <p:cNvPr id="441" name="Line 147">
              <a:extLst>
                <a:ext uri="{FF2B5EF4-FFF2-40B4-BE49-F238E27FC236}">
                  <a16:creationId xmlns:a16="http://schemas.microsoft.com/office/drawing/2014/main" id="{DBEC251D-2E03-48DE-9C4F-000944CA4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002338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59" name="Oval 165">
              <a:extLst>
                <a:ext uri="{FF2B5EF4-FFF2-40B4-BE49-F238E27FC236}">
                  <a16:creationId xmlns:a16="http://schemas.microsoft.com/office/drawing/2014/main" id="{BABBD3E7-64A3-4E6E-AB95-A8211CBC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151" y="59118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47FD5712-B118-4ADD-8085-DE9E5BCC3947}"/>
              </a:ext>
            </a:extLst>
          </p:cNvPr>
          <p:cNvGrpSpPr/>
          <p:nvPr/>
        </p:nvGrpSpPr>
        <p:grpSpPr>
          <a:xfrm>
            <a:off x="7458692" y="3403603"/>
            <a:ext cx="3863472" cy="267459"/>
            <a:chOff x="14919326" y="6807200"/>
            <a:chExt cx="7727950" cy="534988"/>
          </a:xfrm>
        </p:grpSpPr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E19C5AE4-24C3-430D-9179-D7B910403B7B}"/>
                </a:ext>
              </a:extLst>
            </p:cNvPr>
            <p:cNvGrpSpPr/>
            <p:nvPr/>
          </p:nvGrpSpPr>
          <p:grpSpPr>
            <a:xfrm>
              <a:off x="14919326" y="7162800"/>
              <a:ext cx="3579813" cy="179388"/>
              <a:chOff x="14919326" y="7162800"/>
              <a:chExt cx="3579813" cy="179388"/>
            </a:xfrm>
          </p:grpSpPr>
          <p:sp>
            <p:nvSpPr>
              <p:cNvPr id="438" name="Line 144">
                <a:extLst>
                  <a:ext uri="{FF2B5EF4-FFF2-40B4-BE49-F238E27FC236}">
                    <a16:creationId xmlns:a16="http://schemas.microsoft.com/office/drawing/2014/main" id="{50142E62-F52B-4EC7-A7F8-6671B19B5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19326" y="7251700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55" name="Oval 161">
                <a:extLst>
                  <a:ext uri="{FF2B5EF4-FFF2-40B4-BE49-F238E27FC236}">
                    <a16:creationId xmlns:a16="http://schemas.microsoft.com/office/drawing/2014/main" id="{63151EBD-EA39-4AE0-A287-392707FB3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9751" y="7162800"/>
                <a:ext cx="179388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640AF88F-EBBF-48DA-A209-9B1859C2A6BE}"/>
                </a:ext>
              </a:extLst>
            </p:cNvPr>
            <p:cNvGrpSpPr/>
            <p:nvPr/>
          </p:nvGrpSpPr>
          <p:grpSpPr>
            <a:xfrm>
              <a:off x="16987838" y="6807200"/>
              <a:ext cx="5659438" cy="444501"/>
              <a:chOff x="16987838" y="6807200"/>
              <a:chExt cx="5659438" cy="444501"/>
            </a:xfrm>
          </p:grpSpPr>
          <p:sp>
            <p:nvSpPr>
              <p:cNvPr id="445" name="Freeform 151">
                <a:extLst>
                  <a:ext uri="{FF2B5EF4-FFF2-40B4-BE49-F238E27FC236}">
                    <a16:creationId xmlns:a16="http://schemas.microsoft.com/office/drawing/2014/main" id="{2622BC84-3193-4DE1-8C76-F4F92E761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7838" y="6897688"/>
                <a:ext cx="5503863" cy="354013"/>
              </a:xfrm>
              <a:custGeom>
                <a:avLst/>
                <a:gdLst>
                  <a:gd name="T0" fmla="*/ 0 w 3467"/>
                  <a:gd name="T1" fmla="*/ 223 h 223"/>
                  <a:gd name="T2" fmla="*/ 321 w 3467"/>
                  <a:gd name="T3" fmla="*/ 0 h 223"/>
                  <a:gd name="T4" fmla="*/ 3467 w 3467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0" y="223"/>
                    </a:moveTo>
                    <a:lnTo>
                      <a:pt x="321" y="0"/>
                    </a:lnTo>
                    <a:lnTo>
                      <a:pt x="346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60" name="Oval 166">
                <a:extLst>
                  <a:ext uri="{FF2B5EF4-FFF2-40B4-BE49-F238E27FC236}">
                    <a16:creationId xmlns:a16="http://schemas.microsoft.com/office/drawing/2014/main" id="{0234E97E-44E5-45CE-914E-4E13F8BFE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6301" y="68072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718DB900-CD57-4915-AD5D-E9E133057D17}"/>
              </a:ext>
            </a:extLst>
          </p:cNvPr>
          <p:cNvGrpSpPr/>
          <p:nvPr/>
        </p:nvGrpSpPr>
        <p:grpSpPr>
          <a:xfrm>
            <a:off x="7458692" y="2406783"/>
            <a:ext cx="3894424" cy="636505"/>
            <a:chOff x="14919326" y="4813300"/>
            <a:chExt cx="7789862" cy="1273175"/>
          </a:xfrm>
        </p:grpSpPr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484B56E7-0B53-4822-A436-E9C4E18A23F3}"/>
                </a:ext>
              </a:extLst>
            </p:cNvPr>
            <p:cNvGrpSpPr/>
            <p:nvPr/>
          </p:nvGrpSpPr>
          <p:grpSpPr>
            <a:xfrm>
              <a:off x="18151476" y="5578475"/>
              <a:ext cx="3968750" cy="508000"/>
              <a:chOff x="18151476" y="5578475"/>
              <a:chExt cx="3968750" cy="508000"/>
            </a:xfrm>
          </p:grpSpPr>
          <p:sp>
            <p:nvSpPr>
              <p:cNvPr id="448" name="Freeform 154">
                <a:extLst>
                  <a:ext uri="{FF2B5EF4-FFF2-40B4-BE49-F238E27FC236}">
                    <a16:creationId xmlns:a16="http://schemas.microsoft.com/office/drawing/2014/main" id="{67B305D1-6072-4359-A63E-4FB7F629B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1476" y="5578475"/>
                <a:ext cx="3816350" cy="417513"/>
              </a:xfrm>
              <a:custGeom>
                <a:avLst/>
                <a:gdLst>
                  <a:gd name="T0" fmla="*/ 0 w 2404"/>
                  <a:gd name="T1" fmla="*/ 0 h 263"/>
                  <a:gd name="T2" fmla="*/ 1205 w 2404"/>
                  <a:gd name="T3" fmla="*/ 0 h 263"/>
                  <a:gd name="T4" fmla="*/ 1589 w 2404"/>
                  <a:gd name="T5" fmla="*/ 263 h 263"/>
                  <a:gd name="T6" fmla="*/ 2404 w 2404"/>
                  <a:gd name="T7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4" h="263">
                    <a:moveTo>
                      <a:pt x="0" y="0"/>
                    </a:moveTo>
                    <a:lnTo>
                      <a:pt x="1205" y="0"/>
                    </a:lnTo>
                    <a:lnTo>
                      <a:pt x="1589" y="263"/>
                    </a:lnTo>
                    <a:lnTo>
                      <a:pt x="2404" y="26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61" name="Oval 167">
                <a:extLst>
                  <a:ext uri="{FF2B5EF4-FFF2-40B4-BE49-F238E27FC236}">
                    <a16:creationId xmlns:a16="http://schemas.microsoft.com/office/drawing/2014/main" id="{7D00B068-C21F-4B78-BFC2-E4D7B0826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40838" y="590550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02774AA9-F9C7-43CD-B7C6-4533375B0002}"/>
                </a:ext>
              </a:extLst>
            </p:cNvPr>
            <p:cNvGrpSpPr/>
            <p:nvPr/>
          </p:nvGrpSpPr>
          <p:grpSpPr>
            <a:xfrm>
              <a:off x="14919326" y="4813300"/>
              <a:ext cx="7789862" cy="771526"/>
              <a:chOff x="14919326" y="4813300"/>
              <a:chExt cx="7789862" cy="771526"/>
            </a:xfrm>
          </p:grpSpPr>
          <p:sp>
            <p:nvSpPr>
              <p:cNvPr id="442" name="Freeform 148">
                <a:extLst>
                  <a:ext uri="{FF2B5EF4-FFF2-40B4-BE49-F238E27FC236}">
                    <a16:creationId xmlns:a16="http://schemas.microsoft.com/office/drawing/2014/main" id="{56979781-A31D-4C56-9069-396B24CBA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4903788"/>
                <a:ext cx="7634288" cy="681038"/>
              </a:xfrm>
              <a:custGeom>
                <a:avLst/>
                <a:gdLst>
                  <a:gd name="T0" fmla="*/ 0 w 4809"/>
                  <a:gd name="T1" fmla="*/ 429 h 429"/>
                  <a:gd name="T2" fmla="*/ 2032 w 4809"/>
                  <a:gd name="T3" fmla="*/ 429 h 429"/>
                  <a:gd name="T4" fmla="*/ 2653 w 4809"/>
                  <a:gd name="T5" fmla="*/ 0 h 429"/>
                  <a:gd name="T6" fmla="*/ 4809 w 4809"/>
                  <a:gd name="T7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0" y="429"/>
                    </a:moveTo>
                    <a:lnTo>
                      <a:pt x="2032" y="429"/>
                    </a:lnTo>
                    <a:lnTo>
                      <a:pt x="2653" y="0"/>
                    </a:lnTo>
                    <a:lnTo>
                      <a:pt x="4809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62" name="Oval 168">
                <a:extLst>
                  <a:ext uri="{FF2B5EF4-FFF2-40B4-BE49-F238E27FC236}">
                    <a16:creationId xmlns:a16="http://schemas.microsoft.com/office/drawing/2014/main" id="{3D891F82-E1B7-4DFB-84A7-70B2B4463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8213" y="48133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6799119-6A82-435F-A2D5-CE9C067BA0CA}"/>
              </a:ext>
            </a:extLst>
          </p:cNvPr>
          <p:cNvGrpSpPr/>
          <p:nvPr/>
        </p:nvGrpSpPr>
        <p:grpSpPr>
          <a:xfrm>
            <a:off x="7461073" y="2248848"/>
            <a:ext cx="2283322" cy="383331"/>
            <a:chOff x="14924088" y="4497388"/>
            <a:chExt cx="4567238" cy="766762"/>
          </a:xfrm>
        </p:grpSpPr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CAFC3B16-D291-4B50-A88E-BFC2B1FD8630}"/>
                </a:ext>
              </a:extLst>
            </p:cNvPr>
            <p:cNvGrpSpPr/>
            <p:nvPr/>
          </p:nvGrpSpPr>
          <p:grpSpPr>
            <a:xfrm>
              <a:off x="16055976" y="5083175"/>
              <a:ext cx="1768475" cy="180975"/>
              <a:chOff x="16055976" y="5083175"/>
              <a:chExt cx="1768475" cy="180975"/>
            </a:xfrm>
          </p:grpSpPr>
          <p:sp>
            <p:nvSpPr>
              <p:cNvPr id="449" name="Line 155">
                <a:extLst>
                  <a:ext uri="{FF2B5EF4-FFF2-40B4-BE49-F238E27FC236}">
                    <a16:creationId xmlns:a16="http://schemas.microsoft.com/office/drawing/2014/main" id="{1F3CACEF-9A56-4203-8B59-92C06282D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55976" y="5173663"/>
                <a:ext cx="1611313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63" name="Oval 169">
                <a:extLst>
                  <a:ext uri="{FF2B5EF4-FFF2-40B4-BE49-F238E27FC236}">
                    <a16:creationId xmlns:a16="http://schemas.microsoft.com/office/drawing/2014/main" id="{832F22BB-6A7C-4AC3-AA79-D8713B53B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3476" y="50831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5FB2C36C-E626-4292-B30C-7F0543FB2F3E}"/>
                </a:ext>
              </a:extLst>
            </p:cNvPr>
            <p:cNvGrpSpPr/>
            <p:nvPr/>
          </p:nvGrpSpPr>
          <p:grpSpPr>
            <a:xfrm>
              <a:off x="14924088" y="4497388"/>
              <a:ext cx="4567238" cy="669925"/>
              <a:chOff x="14924088" y="4497388"/>
              <a:chExt cx="4567238" cy="669925"/>
            </a:xfrm>
          </p:grpSpPr>
          <p:sp>
            <p:nvSpPr>
              <p:cNvPr id="443" name="Freeform 149">
                <a:extLst>
                  <a:ext uri="{FF2B5EF4-FFF2-40B4-BE49-F238E27FC236}">
                    <a16:creationId xmlns:a16="http://schemas.microsoft.com/office/drawing/2014/main" id="{01FD1185-CBE6-4B85-A8C2-5FA0C9FD3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4587875"/>
                <a:ext cx="4408488" cy="579438"/>
              </a:xfrm>
              <a:custGeom>
                <a:avLst/>
                <a:gdLst>
                  <a:gd name="T0" fmla="*/ 0 w 2777"/>
                  <a:gd name="T1" fmla="*/ 365 h 365"/>
                  <a:gd name="T2" fmla="*/ 713 w 2777"/>
                  <a:gd name="T3" fmla="*/ 365 h 365"/>
                  <a:gd name="T4" fmla="*/ 1245 w 2777"/>
                  <a:gd name="T5" fmla="*/ 0 h 365"/>
                  <a:gd name="T6" fmla="*/ 2777 w 2777"/>
                  <a:gd name="T7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77" h="365">
                    <a:moveTo>
                      <a:pt x="0" y="365"/>
                    </a:moveTo>
                    <a:lnTo>
                      <a:pt x="713" y="365"/>
                    </a:lnTo>
                    <a:lnTo>
                      <a:pt x="1245" y="0"/>
                    </a:lnTo>
                    <a:lnTo>
                      <a:pt x="277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64" name="Oval 170">
                <a:extLst>
                  <a:ext uri="{FF2B5EF4-FFF2-40B4-BE49-F238E27FC236}">
                    <a16:creationId xmlns:a16="http://schemas.microsoft.com/office/drawing/2014/main" id="{77118FD5-16A9-40D3-BD94-8F16F6743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0351" y="449738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7277A76A-E87C-46D2-8F60-744FF0EC40B1}"/>
              </a:ext>
            </a:extLst>
          </p:cNvPr>
          <p:cNvGrpSpPr/>
          <p:nvPr/>
        </p:nvGrpSpPr>
        <p:grpSpPr>
          <a:xfrm>
            <a:off x="3297603" y="5059944"/>
            <a:ext cx="1506341" cy="396029"/>
            <a:chOff x="6596063" y="10120313"/>
            <a:chExt cx="3013075" cy="792162"/>
          </a:xfrm>
          <a:effectLst/>
        </p:grpSpPr>
        <p:sp>
          <p:nvSpPr>
            <p:cNvPr id="465" name="Freeform 171">
              <a:extLst>
                <a:ext uri="{FF2B5EF4-FFF2-40B4-BE49-F238E27FC236}">
                  <a16:creationId xmlns:a16="http://schemas.microsoft.com/office/drawing/2014/main" id="{B5D68A2F-E7DE-42EA-96D1-75CE9D299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10240963"/>
              <a:ext cx="2714625" cy="581025"/>
            </a:xfrm>
            <a:custGeom>
              <a:avLst/>
              <a:gdLst>
                <a:gd name="T0" fmla="*/ 1710 w 1710"/>
                <a:gd name="T1" fmla="*/ 0 h 366"/>
                <a:gd name="T2" fmla="*/ 1178 w 1710"/>
                <a:gd name="T3" fmla="*/ 366 h 366"/>
                <a:gd name="T4" fmla="*/ 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1710" y="0"/>
                  </a:moveTo>
                  <a:lnTo>
                    <a:pt x="1178" y="366"/>
                  </a:lnTo>
                  <a:lnTo>
                    <a:pt x="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66" name="Oval 172">
              <a:extLst>
                <a:ext uri="{FF2B5EF4-FFF2-40B4-BE49-F238E27FC236}">
                  <a16:creationId xmlns:a16="http://schemas.microsoft.com/office/drawing/2014/main" id="{EDAA3563-321D-4B6E-AFA3-3028C9FFC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6063" y="10731500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1" name="Oval 177">
              <a:extLst>
                <a:ext uri="{FF2B5EF4-FFF2-40B4-BE49-F238E27FC236}">
                  <a16:creationId xmlns:a16="http://schemas.microsoft.com/office/drawing/2014/main" id="{7C710C6B-3DE6-43D1-B44E-1D004FD85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101203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A5B42660-F4E5-4E42-AA0E-665CDEFED09D}"/>
              </a:ext>
            </a:extLst>
          </p:cNvPr>
          <p:cNvGrpSpPr/>
          <p:nvPr/>
        </p:nvGrpSpPr>
        <p:grpSpPr>
          <a:xfrm>
            <a:off x="1830944" y="5069468"/>
            <a:ext cx="2068243" cy="1269041"/>
            <a:chOff x="3662363" y="10139363"/>
            <a:chExt cx="4137025" cy="2538413"/>
          </a:xfrm>
          <a:effectLst/>
        </p:grpSpPr>
        <p:sp>
          <p:nvSpPr>
            <p:cNvPr id="468" name="Oval 174">
              <a:extLst>
                <a:ext uri="{FF2B5EF4-FFF2-40B4-BE49-F238E27FC236}">
                  <a16:creationId xmlns:a16="http://schemas.microsoft.com/office/drawing/2014/main" id="{CAF2CCA6-BDFD-4D11-A43F-EC9FF1A16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13936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2" name="Oval 178">
              <a:extLst>
                <a:ext uri="{FF2B5EF4-FFF2-40B4-BE49-F238E27FC236}">
                  <a16:creationId xmlns:a16="http://schemas.microsoft.com/office/drawing/2014/main" id="{CFE6536D-2019-4BE4-93C2-ADF982641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363" y="12498388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3" name="Freeform 179">
              <a:extLst>
                <a:ext uri="{FF2B5EF4-FFF2-40B4-BE49-F238E27FC236}">
                  <a16:creationId xmlns:a16="http://schemas.microsoft.com/office/drawing/2014/main" id="{693DBCD4-75C2-4A4B-A841-D28763905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1" y="10233025"/>
              <a:ext cx="3784600" cy="2301875"/>
            </a:xfrm>
            <a:custGeom>
              <a:avLst/>
              <a:gdLst>
                <a:gd name="T0" fmla="*/ 2384 w 2384"/>
                <a:gd name="T1" fmla="*/ 0 h 1450"/>
                <a:gd name="T2" fmla="*/ 514 w 2384"/>
                <a:gd name="T3" fmla="*/ 0 h 1450"/>
                <a:gd name="T4" fmla="*/ 514 w 2384"/>
                <a:gd name="T5" fmla="*/ 1095 h 1450"/>
                <a:gd name="T6" fmla="*/ 0 w 2384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0"/>
                  </a:moveTo>
                  <a:lnTo>
                    <a:pt x="514" y="0"/>
                  </a:lnTo>
                  <a:lnTo>
                    <a:pt x="514" y="1095"/>
                  </a:lnTo>
                  <a:lnTo>
                    <a:pt x="0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3663E25A-0D3E-4179-8521-C0DC53CF0497}"/>
              </a:ext>
            </a:extLst>
          </p:cNvPr>
          <p:cNvGrpSpPr/>
          <p:nvPr/>
        </p:nvGrpSpPr>
        <p:grpSpPr>
          <a:xfrm>
            <a:off x="980948" y="4778199"/>
            <a:ext cx="2094434" cy="471427"/>
            <a:chOff x="1962151" y="9556750"/>
            <a:chExt cx="4189413" cy="942976"/>
          </a:xfrm>
          <a:effectLst/>
        </p:grpSpPr>
        <p:sp>
          <p:nvSpPr>
            <p:cNvPr id="467" name="Oval 173">
              <a:extLst>
                <a:ext uri="{FF2B5EF4-FFF2-40B4-BE49-F238E27FC236}">
                  <a16:creationId xmlns:a16="http://schemas.microsoft.com/office/drawing/2014/main" id="{707D0885-DAF0-440C-AD79-8FBFE186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6" y="955675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0" name="Oval 176">
              <a:extLst>
                <a:ext uri="{FF2B5EF4-FFF2-40B4-BE49-F238E27FC236}">
                  <a16:creationId xmlns:a16="http://schemas.microsoft.com/office/drawing/2014/main" id="{9C7A06EB-043A-4575-880D-3F2C305B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10320338"/>
              <a:ext cx="180975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4" name="Freeform 180">
              <a:extLst>
                <a:ext uri="{FF2B5EF4-FFF2-40B4-BE49-F238E27FC236}">
                  <a16:creationId xmlns:a16="http://schemas.microsoft.com/office/drawing/2014/main" id="{DB01444C-EB23-48B2-943B-F31CAFCD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1" y="9647238"/>
              <a:ext cx="3840163" cy="717550"/>
            </a:xfrm>
            <a:custGeom>
              <a:avLst/>
              <a:gdLst>
                <a:gd name="T0" fmla="*/ 2419 w 2419"/>
                <a:gd name="T1" fmla="*/ 0 h 452"/>
                <a:gd name="T2" fmla="*/ 677 w 2419"/>
                <a:gd name="T3" fmla="*/ 0 h 452"/>
                <a:gd name="T4" fmla="*/ 0 w 2419"/>
                <a:gd name="T5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19" h="452">
                  <a:moveTo>
                    <a:pt x="2419" y="0"/>
                  </a:moveTo>
                  <a:lnTo>
                    <a:pt x="677" y="0"/>
                  </a:lnTo>
                  <a:lnTo>
                    <a:pt x="0" y="4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327DA47-12C3-4642-AF08-C4FF564B97EA}"/>
              </a:ext>
            </a:extLst>
          </p:cNvPr>
          <p:cNvGrpSpPr/>
          <p:nvPr/>
        </p:nvGrpSpPr>
        <p:grpSpPr>
          <a:xfrm>
            <a:off x="1075392" y="4823438"/>
            <a:ext cx="1059519" cy="1109518"/>
            <a:chOff x="2151063" y="9647238"/>
            <a:chExt cx="2119313" cy="2219325"/>
          </a:xfrm>
          <a:effectLst/>
        </p:grpSpPr>
        <p:sp>
          <p:nvSpPr>
            <p:cNvPr id="469" name="Oval 175">
              <a:extLst>
                <a:ext uri="{FF2B5EF4-FFF2-40B4-BE49-F238E27FC236}">
                  <a16:creationId xmlns:a16="http://schemas.microsoft.com/office/drawing/2014/main" id="{5F2E3BD3-B977-49F7-AB38-2154502AF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063" y="1168717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5" name="Freeform 181">
              <a:extLst>
                <a:ext uri="{FF2B5EF4-FFF2-40B4-BE49-F238E27FC236}">
                  <a16:creationId xmlns:a16="http://schemas.microsoft.com/office/drawing/2014/main" id="{A1A5C059-1DC2-410A-98DB-5A7B41C4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1" y="9647238"/>
              <a:ext cx="1984375" cy="2084388"/>
            </a:xfrm>
            <a:custGeom>
              <a:avLst/>
              <a:gdLst>
                <a:gd name="T0" fmla="*/ 1250 w 1250"/>
                <a:gd name="T1" fmla="*/ 0 h 1313"/>
                <a:gd name="T2" fmla="*/ 585 w 1250"/>
                <a:gd name="T3" fmla="*/ 452 h 1313"/>
                <a:gd name="T4" fmla="*/ 585 w 1250"/>
                <a:gd name="T5" fmla="*/ 914 h 1313"/>
                <a:gd name="T6" fmla="*/ 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1250" y="0"/>
                  </a:moveTo>
                  <a:lnTo>
                    <a:pt x="585" y="452"/>
                  </a:lnTo>
                  <a:lnTo>
                    <a:pt x="585" y="914"/>
                  </a:lnTo>
                  <a:lnTo>
                    <a:pt x="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6A96B7D8-AFC9-4513-9CBA-AF257E9337B4}"/>
              </a:ext>
            </a:extLst>
          </p:cNvPr>
          <p:cNvGrpSpPr/>
          <p:nvPr/>
        </p:nvGrpSpPr>
        <p:grpSpPr>
          <a:xfrm>
            <a:off x="2691256" y="5645655"/>
            <a:ext cx="1874594" cy="398411"/>
            <a:chOff x="5383213" y="11291888"/>
            <a:chExt cx="3749676" cy="796925"/>
          </a:xfrm>
          <a:effectLst/>
        </p:grpSpPr>
        <p:sp>
          <p:nvSpPr>
            <p:cNvPr id="476" name="Oval 182">
              <a:extLst>
                <a:ext uri="{FF2B5EF4-FFF2-40B4-BE49-F238E27FC236}">
                  <a16:creationId xmlns:a16="http://schemas.microsoft.com/office/drawing/2014/main" id="{A5FE7876-AD72-4EA6-839F-8027C0134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213" y="11291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7" name="Oval 183">
              <a:extLst>
                <a:ext uri="{FF2B5EF4-FFF2-40B4-BE49-F238E27FC236}">
                  <a16:creationId xmlns:a16="http://schemas.microsoft.com/office/drawing/2014/main" id="{3AA46A4E-AFE6-4FC7-B684-DC5B5896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3501" y="119094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8" name="Freeform 184">
              <a:extLst>
                <a:ext uri="{FF2B5EF4-FFF2-40B4-BE49-F238E27FC236}">
                  <a16:creationId xmlns:a16="http://schemas.microsoft.com/office/drawing/2014/main" id="{7CB98DCD-32F4-40C5-8847-07CE0EDC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11382375"/>
              <a:ext cx="3440113" cy="577850"/>
            </a:xfrm>
            <a:custGeom>
              <a:avLst/>
              <a:gdLst>
                <a:gd name="T0" fmla="*/ 0 w 2167"/>
                <a:gd name="T1" fmla="*/ 0 h 364"/>
                <a:gd name="T2" fmla="*/ 1642 w 2167"/>
                <a:gd name="T3" fmla="*/ 0 h 364"/>
                <a:gd name="T4" fmla="*/ 2167 w 2167"/>
                <a:gd name="T5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7" h="364">
                  <a:moveTo>
                    <a:pt x="0" y="0"/>
                  </a:moveTo>
                  <a:lnTo>
                    <a:pt x="1642" y="0"/>
                  </a:lnTo>
                  <a:lnTo>
                    <a:pt x="2167" y="364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4099F868-CCC2-4DD0-980E-02D44FA5BC0E}"/>
              </a:ext>
            </a:extLst>
          </p:cNvPr>
          <p:cNvGrpSpPr/>
          <p:nvPr/>
        </p:nvGrpSpPr>
        <p:grpSpPr>
          <a:xfrm>
            <a:off x="980948" y="1059965"/>
            <a:ext cx="1504754" cy="397617"/>
            <a:chOff x="1962151" y="2119313"/>
            <a:chExt cx="3009900" cy="795337"/>
          </a:xfrm>
          <a:effectLst/>
        </p:grpSpPr>
        <p:sp>
          <p:nvSpPr>
            <p:cNvPr id="479" name="Freeform 185">
              <a:extLst>
                <a:ext uri="{FF2B5EF4-FFF2-40B4-BE49-F238E27FC236}">
                  <a16:creationId xmlns:a16="http://schemas.microsoft.com/office/drawing/2014/main" id="{887E30B8-BDBC-420B-AEE2-F1133BDF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2243138"/>
              <a:ext cx="2714625" cy="581025"/>
            </a:xfrm>
            <a:custGeom>
              <a:avLst/>
              <a:gdLst>
                <a:gd name="T0" fmla="*/ 0 w 1710"/>
                <a:gd name="T1" fmla="*/ 0 h 366"/>
                <a:gd name="T2" fmla="*/ 532 w 1710"/>
                <a:gd name="T3" fmla="*/ 366 h 366"/>
                <a:gd name="T4" fmla="*/ 171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0" y="0"/>
                  </a:moveTo>
                  <a:lnTo>
                    <a:pt x="532" y="366"/>
                  </a:lnTo>
                  <a:lnTo>
                    <a:pt x="171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0" name="Oval 186">
              <a:extLst>
                <a:ext uri="{FF2B5EF4-FFF2-40B4-BE49-F238E27FC236}">
                  <a16:creationId xmlns:a16="http://schemas.microsoft.com/office/drawing/2014/main" id="{C910ECB6-4980-43CD-92A6-9A135AAB3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3" y="27336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5" name="Oval 191">
              <a:extLst>
                <a:ext uri="{FF2B5EF4-FFF2-40B4-BE49-F238E27FC236}">
                  <a16:creationId xmlns:a16="http://schemas.microsoft.com/office/drawing/2014/main" id="{B0B31DB9-C4A0-42FA-B297-A80C5395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21193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D3D66D32-86DA-4280-97A7-55A2AB249AC7}"/>
              </a:ext>
            </a:extLst>
          </p:cNvPr>
          <p:cNvGrpSpPr/>
          <p:nvPr/>
        </p:nvGrpSpPr>
        <p:grpSpPr>
          <a:xfrm>
            <a:off x="2725384" y="779808"/>
            <a:ext cx="2078560" cy="472220"/>
            <a:chOff x="5451476" y="1558925"/>
            <a:chExt cx="4157662" cy="944563"/>
          </a:xfrm>
          <a:effectLst/>
        </p:grpSpPr>
        <p:sp>
          <p:nvSpPr>
            <p:cNvPr id="481" name="Oval 187">
              <a:extLst>
                <a:ext uri="{FF2B5EF4-FFF2-40B4-BE49-F238E27FC236}">
                  <a16:creationId xmlns:a16="http://schemas.microsoft.com/office/drawing/2014/main" id="{D0B1D3B0-17F7-4E37-9B91-7FE7D063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6" y="1558925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4" name="Oval 190">
              <a:extLst>
                <a:ext uri="{FF2B5EF4-FFF2-40B4-BE49-F238E27FC236}">
                  <a16:creationId xmlns:a16="http://schemas.microsoft.com/office/drawing/2014/main" id="{6AF4633E-06EA-4DB4-A052-333A59C8A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23225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7" name="Freeform 193">
              <a:extLst>
                <a:ext uri="{FF2B5EF4-FFF2-40B4-BE49-F238E27FC236}">
                  <a16:creationId xmlns:a16="http://schemas.microsoft.com/office/drawing/2014/main" id="{CD90FBCE-C4FA-46A7-97D6-AB7B01CA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1649413"/>
              <a:ext cx="3843338" cy="719138"/>
            </a:xfrm>
            <a:custGeom>
              <a:avLst/>
              <a:gdLst>
                <a:gd name="T0" fmla="*/ 0 w 2421"/>
                <a:gd name="T1" fmla="*/ 0 h 453"/>
                <a:gd name="T2" fmla="*/ 1741 w 2421"/>
                <a:gd name="T3" fmla="*/ 0 h 453"/>
                <a:gd name="T4" fmla="*/ 2421 w 2421"/>
                <a:gd name="T5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3">
                  <a:moveTo>
                    <a:pt x="0" y="0"/>
                  </a:moveTo>
                  <a:lnTo>
                    <a:pt x="1741" y="0"/>
                  </a:lnTo>
                  <a:lnTo>
                    <a:pt x="2421" y="45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8EDA5064-25F9-425F-B500-C44F9A8802F7}"/>
              </a:ext>
            </a:extLst>
          </p:cNvPr>
          <p:cNvGrpSpPr/>
          <p:nvPr/>
        </p:nvGrpSpPr>
        <p:grpSpPr>
          <a:xfrm>
            <a:off x="3649982" y="825046"/>
            <a:ext cx="1059519" cy="1109518"/>
            <a:chOff x="7300913" y="1649413"/>
            <a:chExt cx="2119313" cy="2219325"/>
          </a:xfrm>
          <a:effectLst/>
        </p:grpSpPr>
        <p:sp>
          <p:nvSpPr>
            <p:cNvPr id="483" name="Oval 189">
              <a:extLst>
                <a:ext uri="{FF2B5EF4-FFF2-40B4-BE49-F238E27FC236}">
                  <a16:creationId xmlns:a16="http://schemas.microsoft.com/office/drawing/2014/main" id="{282E093F-55B3-40A9-8C89-5CBF7E638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0838" y="3689350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8" name="Freeform 194">
              <a:extLst>
                <a:ext uri="{FF2B5EF4-FFF2-40B4-BE49-F238E27FC236}">
                  <a16:creationId xmlns:a16="http://schemas.microsoft.com/office/drawing/2014/main" id="{CB10744D-DED7-4A25-983E-550173A7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1649413"/>
              <a:ext cx="1984375" cy="2084388"/>
            </a:xfrm>
            <a:custGeom>
              <a:avLst/>
              <a:gdLst>
                <a:gd name="T0" fmla="*/ 0 w 1250"/>
                <a:gd name="T1" fmla="*/ 0 h 1313"/>
                <a:gd name="T2" fmla="*/ 665 w 1250"/>
                <a:gd name="T3" fmla="*/ 453 h 1313"/>
                <a:gd name="T4" fmla="*/ 665 w 1250"/>
                <a:gd name="T5" fmla="*/ 914 h 1313"/>
                <a:gd name="T6" fmla="*/ 125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0" y="0"/>
                  </a:moveTo>
                  <a:lnTo>
                    <a:pt x="665" y="453"/>
                  </a:lnTo>
                  <a:lnTo>
                    <a:pt x="665" y="914"/>
                  </a:lnTo>
                  <a:lnTo>
                    <a:pt x="125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A570BC4-B595-496B-A827-BEE23007A5FC}"/>
              </a:ext>
            </a:extLst>
          </p:cNvPr>
          <p:cNvGrpSpPr/>
          <p:nvPr/>
        </p:nvGrpSpPr>
        <p:grpSpPr>
          <a:xfrm>
            <a:off x="1619040" y="1647264"/>
            <a:ext cx="1473008" cy="90476"/>
            <a:chOff x="3238501" y="3294063"/>
            <a:chExt cx="2946400" cy="180975"/>
          </a:xfrm>
          <a:effectLst/>
        </p:grpSpPr>
        <p:sp>
          <p:nvSpPr>
            <p:cNvPr id="489" name="Oval 195">
              <a:extLst>
                <a:ext uri="{FF2B5EF4-FFF2-40B4-BE49-F238E27FC236}">
                  <a16:creationId xmlns:a16="http://schemas.microsoft.com/office/drawing/2014/main" id="{5253BAE0-9D2A-440F-B5FD-1FC16D2E1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5513" y="329406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0" name="Oval 196">
              <a:extLst>
                <a:ext uri="{FF2B5EF4-FFF2-40B4-BE49-F238E27FC236}">
                  <a16:creationId xmlns:a16="http://schemas.microsoft.com/office/drawing/2014/main" id="{A96F3D51-A96B-46D1-B38A-71C9FA317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1" y="32940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1" name="Line 197">
              <a:extLst>
                <a:ext uri="{FF2B5EF4-FFF2-40B4-BE49-F238E27FC236}">
                  <a16:creationId xmlns:a16="http://schemas.microsoft.com/office/drawing/2014/main" id="{51066CBF-28F9-45E5-A815-A081D6626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888" y="3384550"/>
              <a:ext cx="2609850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CB5D76F-24B0-4612-9BF4-9B1262C843D9}"/>
              </a:ext>
            </a:extLst>
          </p:cNvPr>
          <p:cNvGrpSpPr/>
          <p:nvPr/>
        </p:nvGrpSpPr>
        <p:grpSpPr>
          <a:xfrm>
            <a:off x="1903166" y="1071870"/>
            <a:ext cx="2039672" cy="1262692"/>
            <a:chOff x="3806826" y="2143125"/>
            <a:chExt cx="4079875" cy="2525713"/>
          </a:xfrm>
          <a:effectLst/>
        </p:grpSpPr>
        <p:sp>
          <p:nvSpPr>
            <p:cNvPr id="482" name="Oval 188">
              <a:extLst>
                <a:ext uri="{FF2B5EF4-FFF2-40B4-BE49-F238E27FC236}">
                  <a16:creationId xmlns:a16="http://schemas.microsoft.com/office/drawing/2014/main" id="{66747D92-2C77-4B30-855D-693E2C78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826" y="21431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6" name="Freeform 192">
              <a:extLst>
                <a:ext uri="{FF2B5EF4-FFF2-40B4-BE49-F238E27FC236}">
                  <a16:creationId xmlns:a16="http://schemas.microsoft.com/office/drawing/2014/main" id="{03440BF5-0B69-4697-9030-5ED28B56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2235200"/>
              <a:ext cx="3783013" cy="2301875"/>
            </a:xfrm>
            <a:custGeom>
              <a:avLst/>
              <a:gdLst>
                <a:gd name="T0" fmla="*/ 0 w 2383"/>
                <a:gd name="T1" fmla="*/ 0 h 1450"/>
                <a:gd name="T2" fmla="*/ 1869 w 2383"/>
                <a:gd name="T3" fmla="*/ 0 h 1450"/>
                <a:gd name="T4" fmla="*/ 1869 w 2383"/>
                <a:gd name="T5" fmla="*/ 1093 h 1450"/>
                <a:gd name="T6" fmla="*/ 2383 w 2383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3" h="1450">
                  <a:moveTo>
                    <a:pt x="0" y="0"/>
                  </a:moveTo>
                  <a:lnTo>
                    <a:pt x="1869" y="0"/>
                  </a:lnTo>
                  <a:lnTo>
                    <a:pt x="1869" y="1093"/>
                  </a:lnTo>
                  <a:lnTo>
                    <a:pt x="2383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2" name="Oval 198">
              <a:extLst>
                <a:ext uri="{FF2B5EF4-FFF2-40B4-BE49-F238E27FC236}">
                  <a16:creationId xmlns:a16="http://schemas.microsoft.com/office/drawing/2014/main" id="{3A9CB0C0-67BB-4B9F-9C00-8CFF04C93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726" y="44894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79" name="Group 578">
            <a:extLst>
              <a:ext uri="{FF2B5EF4-FFF2-40B4-BE49-F238E27FC236}">
                <a16:creationId xmlns:a16="http://schemas.microsoft.com/office/drawing/2014/main" id="{2A0F1DAE-7A2F-4B21-9B4D-6DE8B2CF716B}"/>
              </a:ext>
            </a:extLst>
          </p:cNvPr>
          <p:cNvGrpSpPr/>
          <p:nvPr/>
        </p:nvGrpSpPr>
        <p:grpSpPr>
          <a:xfrm>
            <a:off x="9826140" y="5614703"/>
            <a:ext cx="1505548" cy="396030"/>
            <a:chOff x="19654838" y="11229975"/>
            <a:chExt cx="3011488" cy="792163"/>
          </a:xfrm>
        </p:grpSpPr>
        <p:sp>
          <p:nvSpPr>
            <p:cNvPr id="493" name="Freeform 199">
              <a:extLst>
                <a:ext uri="{FF2B5EF4-FFF2-40B4-BE49-F238E27FC236}">
                  <a16:creationId xmlns:a16="http://schemas.microsoft.com/office/drawing/2014/main" id="{ECAF9564-4EE0-4497-9365-4EF13364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5176" y="11320463"/>
              <a:ext cx="2713038" cy="579438"/>
            </a:xfrm>
            <a:custGeom>
              <a:avLst/>
              <a:gdLst>
                <a:gd name="T0" fmla="*/ 1709 w 1709"/>
                <a:gd name="T1" fmla="*/ 365 h 365"/>
                <a:gd name="T2" fmla="*/ 1177 w 1709"/>
                <a:gd name="T3" fmla="*/ 0 h 365"/>
                <a:gd name="T4" fmla="*/ 0 w 1709"/>
                <a:gd name="T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9" h="365">
                  <a:moveTo>
                    <a:pt x="1709" y="365"/>
                  </a:moveTo>
                  <a:lnTo>
                    <a:pt x="1177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4" name="Oval 200">
              <a:extLst>
                <a:ext uri="{FF2B5EF4-FFF2-40B4-BE49-F238E27FC236}">
                  <a16:creationId xmlns:a16="http://schemas.microsoft.com/office/drawing/2014/main" id="{208E7ACF-5B57-4288-9426-19550E28A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4838" y="112299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9" name="Oval 205">
              <a:extLst>
                <a:ext uri="{FF2B5EF4-FFF2-40B4-BE49-F238E27FC236}">
                  <a16:creationId xmlns:a16="http://schemas.microsoft.com/office/drawing/2014/main" id="{D3815865-83D6-4F76-BC0E-B79F57807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6938" y="118411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7913DDFE-0D42-43C5-86C2-3B2CB995654A}"/>
              </a:ext>
            </a:extLst>
          </p:cNvPr>
          <p:cNvGrpSpPr/>
          <p:nvPr/>
        </p:nvGrpSpPr>
        <p:grpSpPr>
          <a:xfrm>
            <a:off x="8369005" y="4745660"/>
            <a:ext cx="2041259" cy="1254756"/>
            <a:chOff x="16740188" y="9491663"/>
            <a:chExt cx="4083050" cy="2509838"/>
          </a:xfrm>
        </p:grpSpPr>
        <p:sp>
          <p:nvSpPr>
            <p:cNvPr id="496" name="Oval 202">
              <a:extLst>
                <a:ext uri="{FF2B5EF4-FFF2-40B4-BE49-F238E27FC236}">
                  <a16:creationId xmlns:a16="http://schemas.microsoft.com/office/drawing/2014/main" id="{46BF946E-C3C7-436C-B398-136786952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2263" y="118221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0" name="Freeform 206">
              <a:extLst>
                <a:ext uri="{FF2B5EF4-FFF2-40B4-BE49-F238E27FC236}">
                  <a16:creationId xmlns:a16="http://schemas.microsoft.com/office/drawing/2014/main" id="{8766AD24-EDBE-4791-B7AD-964ED9E7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3063" y="9607550"/>
              <a:ext cx="3784600" cy="2301875"/>
            </a:xfrm>
            <a:custGeom>
              <a:avLst/>
              <a:gdLst>
                <a:gd name="T0" fmla="*/ 2384 w 2384"/>
                <a:gd name="T1" fmla="*/ 1450 h 1450"/>
                <a:gd name="T2" fmla="*/ 515 w 2384"/>
                <a:gd name="T3" fmla="*/ 1450 h 1450"/>
                <a:gd name="T4" fmla="*/ 515 w 2384"/>
                <a:gd name="T5" fmla="*/ 355 h 1450"/>
                <a:gd name="T6" fmla="*/ 0 w 2384"/>
                <a:gd name="T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1450"/>
                  </a:moveTo>
                  <a:lnTo>
                    <a:pt x="515" y="1450"/>
                  </a:lnTo>
                  <a:lnTo>
                    <a:pt x="515" y="355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1" name="Oval 207">
              <a:extLst>
                <a:ext uri="{FF2B5EF4-FFF2-40B4-BE49-F238E27FC236}">
                  <a16:creationId xmlns:a16="http://schemas.microsoft.com/office/drawing/2014/main" id="{208175DD-E1D3-4017-9E42-C6162F89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0188" y="9491663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F6A772DD-A70A-4278-9795-2A5E913CD8B5}"/>
              </a:ext>
            </a:extLst>
          </p:cNvPr>
          <p:cNvGrpSpPr/>
          <p:nvPr/>
        </p:nvGrpSpPr>
        <p:grpSpPr>
          <a:xfrm>
            <a:off x="7507898" y="5820257"/>
            <a:ext cx="2078561" cy="472220"/>
            <a:chOff x="15017751" y="11641138"/>
            <a:chExt cx="4157663" cy="944562"/>
          </a:xfrm>
        </p:grpSpPr>
        <p:sp>
          <p:nvSpPr>
            <p:cNvPr id="495" name="Oval 201">
              <a:extLst>
                <a:ext uri="{FF2B5EF4-FFF2-40B4-BE49-F238E27FC236}">
                  <a16:creationId xmlns:a16="http://schemas.microsoft.com/office/drawing/2014/main" id="{248CFC5E-0B12-428C-B3B6-DD6E249CD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96026" y="124047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8" name="Oval 204">
              <a:extLst>
                <a:ext uri="{FF2B5EF4-FFF2-40B4-BE49-F238E27FC236}">
                  <a16:creationId xmlns:a16="http://schemas.microsoft.com/office/drawing/2014/main" id="{2A05A228-357A-4FA9-9C86-89D23FC44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7751" y="1164113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2" name="Freeform 208">
              <a:extLst>
                <a:ext uri="{FF2B5EF4-FFF2-40B4-BE49-F238E27FC236}">
                  <a16:creationId xmlns:a16="http://schemas.microsoft.com/office/drawing/2014/main" id="{2BB3960A-611F-43C5-8A7F-AAB761EDE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4913" y="11774488"/>
              <a:ext cx="3843338" cy="720725"/>
            </a:xfrm>
            <a:custGeom>
              <a:avLst/>
              <a:gdLst>
                <a:gd name="T0" fmla="*/ 2421 w 2421"/>
                <a:gd name="T1" fmla="*/ 454 h 454"/>
                <a:gd name="T2" fmla="*/ 679 w 2421"/>
                <a:gd name="T3" fmla="*/ 454 h 454"/>
                <a:gd name="T4" fmla="*/ 0 w 2421"/>
                <a:gd name="T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4">
                  <a:moveTo>
                    <a:pt x="2421" y="454"/>
                  </a:moveTo>
                  <a:lnTo>
                    <a:pt x="679" y="454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995F220E-1D3C-4D22-ACC9-2455885E7385}"/>
              </a:ext>
            </a:extLst>
          </p:cNvPr>
          <p:cNvGrpSpPr/>
          <p:nvPr/>
        </p:nvGrpSpPr>
        <p:grpSpPr>
          <a:xfrm>
            <a:off x="7595993" y="5136134"/>
            <a:ext cx="1067455" cy="1111105"/>
            <a:chOff x="15193963" y="10272713"/>
            <a:chExt cx="2135188" cy="2222500"/>
          </a:xfrm>
        </p:grpSpPr>
        <p:sp>
          <p:nvSpPr>
            <p:cNvPr id="497" name="Oval 203">
              <a:extLst>
                <a:ext uri="{FF2B5EF4-FFF2-40B4-BE49-F238E27FC236}">
                  <a16:creationId xmlns:a16="http://schemas.microsoft.com/office/drawing/2014/main" id="{FE67C5CE-C2F1-4910-8B8B-776754936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3963" y="102727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3" name="Freeform 209">
              <a:extLst>
                <a:ext uri="{FF2B5EF4-FFF2-40B4-BE49-F238E27FC236}">
                  <a16:creationId xmlns:a16="http://schemas.microsoft.com/office/drawing/2014/main" id="{B8AB8EF2-7045-490F-8AAC-032332CC7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1601" y="10407650"/>
              <a:ext cx="1987550" cy="2087563"/>
            </a:xfrm>
            <a:custGeom>
              <a:avLst/>
              <a:gdLst>
                <a:gd name="T0" fmla="*/ 1252 w 1252"/>
                <a:gd name="T1" fmla="*/ 1315 h 1315"/>
                <a:gd name="T2" fmla="*/ 587 w 1252"/>
                <a:gd name="T3" fmla="*/ 861 h 1315"/>
                <a:gd name="T4" fmla="*/ 587 w 1252"/>
                <a:gd name="T5" fmla="*/ 401 h 1315"/>
                <a:gd name="T6" fmla="*/ 0 w 1252"/>
                <a:gd name="T7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2" h="1315">
                  <a:moveTo>
                    <a:pt x="1252" y="1315"/>
                  </a:moveTo>
                  <a:lnTo>
                    <a:pt x="587" y="861"/>
                  </a:lnTo>
                  <a:lnTo>
                    <a:pt x="587" y="401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3C261D5D-9BC0-4C5F-A657-6D3D463C8700}"/>
              </a:ext>
            </a:extLst>
          </p:cNvPr>
          <p:cNvGrpSpPr/>
          <p:nvPr/>
        </p:nvGrpSpPr>
        <p:grpSpPr>
          <a:xfrm>
            <a:off x="9219000" y="5332959"/>
            <a:ext cx="1473802" cy="90476"/>
            <a:chOff x="18440401" y="10666413"/>
            <a:chExt cx="2947988" cy="180975"/>
          </a:xfrm>
        </p:grpSpPr>
        <p:sp>
          <p:nvSpPr>
            <p:cNvPr id="504" name="Oval 210">
              <a:extLst>
                <a:ext uri="{FF2B5EF4-FFF2-40B4-BE49-F238E27FC236}">
                  <a16:creationId xmlns:a16="http://schemas.microsoft.com/office/drawing/2014/main" id="{4EE0FB73-AE6A-4E9F-B67B-CD61E565B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0401" y="106664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5" name="Oval 211">
              <a:extLst>
                <a:ext uri="{FF2B5EF4-FFF2-40B4-BE49-F238E27FC236}">
                  <a16:creationId xmlns:a16="http://schemas.microsoft.com/office/drawing/2014/main" id="{CD4F8839-B837-4456-925A-8E4CEEF6A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9001" y="1066641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6" name="Line 212">
              <a:extLst>
                <a:ext uri="{FF2B5EF4-FFF2-40B4-BE49-F238E27FC236}">
                  <a16:creationId xmlns:a16="http://schemas.microsoft.com/office/drawing/2014/main" id="{55C0AB84-60D0-4EB3-AEB8-BABEB9D11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0738" y="10756900"/>
              <a:ext cx="26082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B854F148-85ED-4937-99AF-B59C1058D623}"/>
              </a:ext>
            </a:extLst>
          </p:cNvPr>
          <p:cNvGrpSpPr/>
          <p:nvPr/>
        </p:nvGrpSpPr>
        <p:grpSpPr>
          <a:xfrm>
            <a:off x="8321386" y="1057584"/>
            <a:ext cx="1049995" cy="276983"/>
            <a:chOff x="16644938" y="2114550"/>
            <a:chExt cx="2100263" cy="554038"/>
          </a:xfrm>
        </p:grpSpPr>
        <p:sp>
          <p:nvSpPr>
            <p:cNvPr id="507" name="Freeform 213">
              <a:extLst>
                <a:ext uri="{FF2B5EF4-FFF2-40B4-BE49-F238E27FC236}">
                  <a16:creationId xmlns:a16="http://schemas.microsoft.com/office/drawing/2014/main" id="{5CC1AA47-8689-4743-905A-0C496617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0188" y="2198688"/>
              <a:ext cx="1895475" cy="406400"/>
            </a:xfrm>
            <a:custGeom>
              <a:avLst/>
              <a:gdLst>
                <a:gd name="T0" fmla="*/ 0 w 1194"/>
                <a:gd name="T1" fmla="*/ 0 h 256"/>
                <a:gd name="T2" fmla="*/ 371 w 1194"/>
                <a:gd name="T3" fmla="*/ 256 h 256"/>
                <a:gd name="T4" fmla="*/ 1194 w 1194"/>
                <a:gd name="T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4" h="256">
                  <a:moveTo>
                    <a:pt x="0" y="0"/>
                  </a:moveTo>
                  <a:lnTo>
                    <a:pt x="371" y="256"/>
                  </a:lnTo>
                  <a:lnTo>
                    <a:pt x="1194" y="25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8" name="Oval 214">
              <a:extLst>
                <a:ext uri="{FF2B5EF4-FFF2-40B4-BE49-F238E27FC236}">
                  <a16:creationId xmlns:a16="http://schemas.microsoft.com/office/drawing/2014/main" id="{299C26A5-F249-4A32-9481-FAD28381E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1376" y="2543175"/>
              <a:ext cx="123825" cy="125413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4" name="Oval 220">
              <a:extLst>
                <a:ext uri="{FF2B5EF4-FFF2-40B4-BE49-F238E27FC236}">
                  <a16:creationId xmlns:a16="http://schemas.microsoft.com/office/drawing/2014/main" id="{D83CEEC9-11F6-4443-A1F0-71BC4275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4938" y="211455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1BDA525-C4C8-4153-9EE3-E267AD3AEB4F}"/>
              </a:ext>
            </a:extLst>
          </p:cNvPr>
          <p:cNvGrpSpPr/>
          <p:nvPr/>
        </p:nvGrpSpPr>
        <p:grpSpPr>
          <a:xfrm>
            <a:off x="8988049" y="1064727"/>
            <a:ext cx="1349993" cy="836504"/>
            <a:chOff x="17978438" y="2128838"/>
            <a:chExt cx="2700338" cy="1673225"/>
          </a:xfrm>
        </p:grpSpPr>
        <p:sp>
          <p:nvSpPr>
            <p:cNvPr id="511" name="Oval 217">
              <a:extLst>
                <a:ext uri="{FF2B5EF4-FFF2-40B4-BE49-F238E27FC236}">
                  <a16:creationId xmlns:a16="http://schemas.microsoft.com/office/drawing/2014/main" id="{426A3063-BBA1-499A-B606-FD8D5A2F0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8438" y="21288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6" name="Freeform 222">
              <a:extLst>
                <a:ext uri="{FF2B5EF4-FFF2-40B4-BE49-F238E27FC236}">
                  <a16:creationId xmlns:a16="http://schemas.microsoft.com/office/drawing/2014/main" id="{C2293AFA-A8E1-4901-9455-6FCB83669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8763" y="2193925"/>
              <a:ext cx="2640013" cy="1608138"/>
            </a:xfrm>
            <a:custGeom>
              <a:avLst/>
              <a:gdLst>
                <a:gd name="T0" fmla="*/ 0 w 1663"/>
                <a:gd name="T1" fmla="*/ 0 h 1013"/>
                <a:gd name="T2" fmla="*/ 1303 w 1663"/>
                <a:gd name="T3" fmla="*/ 0 h 1013"/>
                <a:gd name="T4" fmla="*/ 1303 w 1663"/>
                <a:gd name="T5" fmla="*/ 764 h 1013"/>
                <a:gd name="T6" fmla="*/ 1663 w 1663"/>
                <a:gd name="T7" fmla="*/ 101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3" h="1013">
                  <a:moveTo>
                    <a:pt x="0" y="0"/>
                  </a:moveTo>
                  <a:lnTo>
                    <a:pt x="1303" y="0"/>
                  </a:lnTo>
                  <a:lnTo>
                    <a:pt x="1303" y="764"/>
                  </a:lnTo>
                  <a:lnTo>
                    <a:pt x="1663" y="10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02B90BD6-F282-4A1B-B358-C113B266DA28}"/>
              </a:ext>
            </a:extLst>
          </p:cNvPr>
          <p:cNvGrpSpPr/>
          <p:nvPr/>
        </p:nvGrpSpPr>
        <p:grpSpPr>
          <a:xfrm>
            <a:off x="9562649" y="861553"/>
            <a:ext cx="1426977" cy="329364"/>
            <a:chOff x="19127788" y="1722438"/>
            <a:chExt cx="2854325" cy="658813"/>
          </a:xfrm>
        </p:grpSpPr>
        <p:sp>
          <p:nvSpPr>
            <p:cNvPr id="510" name="Oval 216">
              <a:extLst>
                <a:ext uri="{FF2B5EF4-FFF2-40B4-BE49-F238E27FC236}">
                  <a16:creationId xmlns:a16="http://schemas.microsoft.com/office/drawing/2014/main" id="{D5297269-56FC-4FB5-81FB-267FA4E40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7788" y="17224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3" name="Oval 219">
              <a:extLst>
                <a:ext uri="{FF2B5EF4-FFF2-40B4-BE49-F238E27FC236}">
                  <a16:creationId xmlns:a16="http://schemas.microsoft.com/office/drawing/2014/main" id="{52BDA676-C1CA-4188-9635-E68E861F1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5113" y="2255838"/>
              <a:ext cx="127000" cy="125413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7" name="Freeform 223">
              <a:extLst>
                <a:ext uri="{FF2B5EF4-FFF2-40B4-BE49-F238E27FC236}">
                  <a16:creationId xmlns:a16="http://schemas.microsoft.com/office/drawing/2014/main" id="{920789F9-286E-489C-A194-BFAF6854B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701" y="1784350"/>
              <a:ext cx="2682875" cy="501650"/>
            </a:xfrm>
            <a:custGeom>
              <a:avLst/>
              <a:gdLst>
                <a:gd name="T0" fmla="*/ 0 w 1690"/>
                <a:gd name="T1" fmla="*/ 0 h 316"/>
                <a:gd name="T2" fmla="*/ 1215 w 1690"/>
                <a:gd name="T3" fmla="*/ 0 h 316"/>
                <a:gd name="T4" fmla="*/ 1690 w 1690"/>
                <a:gd name="T5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0" h="316">
                  <a:moveTo>
                    <a:pt x="0" y="0"/>
                  </a:moveTo>
                  <a:lnTo>
                    <a:pt x="1215" y="0"/>
                  </a:lnTo>
                  <a:lnTo>
                    <a:pt x="1690" y="31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7CD2CCE2-41D0-4705-8F34-E77BEC5F892D}"/>
              </a:ext>
            </a:extLst>
          </p:cNvPr>
          <p:cNvGrpSpPr/>
          <p:nvPr/>
        </p:nvGrpSpPr>
        <p:grpSpPr>
          <a:xfrm>
            <a:off x="10183281" y="892505"/>
            <a:ext cx="724600" cy="759520"/>
            <a:chOff x="20369213" y="1784350"/>
            <a:chExt cx="1449388" cy="1519238"/>
          </a:xfrm>
        </p:grpSpPr>
        <p:sp>
          <p:nvSpPr>
            <p:cNvPr id="512" name="Oval 218">
              <a:extLst>
                <a:ext uri="{FF2B5EF4-FFF2-40B4-BE49-F238E27FC236}">
                  <a16:creationId xmlns:a16="http://schemas.microsoft.com/office/drawing/2014/main" id="{31171629-2AF6-4F33-B0D3-69A2C470C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3188" y="3179763"/>
              <a:ext cx="125413" cy="12382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8" name="Freeform 224">
              <a:extLst>
                <a:ext uri="{FF2B5EF4-FFF2-40B4-BE49-F238E27FC236}">
                  <a16:creationId xmlns:a16="http://schemas.microsoft.com/office/drawing/2014/main" id="{139A1D35-1776-4C20-9B73-55034DCD7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9213" y="1784350"/>
              <a:ext cx="1385888" cy="1457325"/>
            </a:xfrm>
            <a:custGeom>
              <a:avLst/>
              <a:gdLst>
                <a:gd name="T0" fmla="*/ 0 w 873"/>
                <a:gd name="T1" fmla="*/ 0 h 918"/>
                <a:gd name="T2" fmla="*/ 465 w 873"/>
                <a:gd name="T3" fmla="*/ 316 h 918"/>
                <a:gd name="T4" fmla="*/ 465 w 873"/>
                <a:gd name="T5" fmla="*/ 639 h 918"/>
                <a:gd name="T6" fmla="*/ 873 w 873"/>
                <a:gd name="T7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3" h="918">
                  <a:moveTo>
                    <a:pt x="0" y="0"/>
                  </a:moveTo>
                  <a:lnTo>
                    <a:pt x="465" y="316"/>
                  </a:lnTo>
                  <a:lnTo>
                    <a:pt x="465" y="639"/>
                  </a:lnTo>
                  <a:lnTo>
                    <a:pt x="873" y="918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DA05A354-0759-4173-B6B9-EA45C49ACB10}"/>
              </a:ext>
            </a:extLst>
          </p:cNvPr>
          <p:cNvGrpSpPr/>
          <p:nvPr/>
        </p:nvGrpSpPr>
        <p:grpSpPr>
          <a:xfrm>
            <a:off x="8092816" y="1467106"/>
            <a:ext cx="1702372" cy="277776"/>
            <a:chOff x="16187738" y="2933700"/>
            <a:chExt cx="3405188" cy="555625"/>
          </a:xfrm>
        </p:grpSpPr>
        <p:sp>
          <p:nvSpPr>
            <p:cNvPr id="509" name="Oval 215">
              <a:extLst>
                <a:ext uri="{FF2B5EF4-FFF2-40B4-BE49-F238E27FC236}">
                  <a16:creationId xmlns:a16="http://schemas.microsoft.com/office/drawing/2014/main" id="{AC6CA47D-3C5C-4404-BD16-C92DD8E66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9101" y="293370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5" name="Oval 221">
              <a:extLst>
                <a:ext uri="{FF2B5EF4-FFF2-40B4-BE49-F238E27FC236}">
                  <a16:creationId xmlns:a16="http://schemas.microsoft.com/office/drawing/2014/main" id="{26038483-3547-4C9B-819F-FB0F76AB3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7738" y="3365500"/>
              <a:ext cx="127000" cy="12382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19" name="Freeform 225">
              <a:extLst>
                <a:ext uri="{FF2B5EF4-FFF2-40B4-BE49-F238E27FC236}">
                  <a16:creationId xmlns:a16="http://schemas.microsoft.com/office/drawing/2014/main" id="{7EE47590-2A93-465C-B5A1-5AA6B248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2513" y="2998788"/>
              <a:ext cx="3189288" cy="400050"/>
            </a:xfrm>
            <a:custGeom>
              <a:avLst/>
              <a:gdLst>
                <a:gd name="T0" fmla="*/ 2009 w 2009"/>
                <a:gd name="T1" fmla="*/ 0 h 252"/>
                <a:gd name="T2" fmla="*/ 367 w 2009"/>
                <a:gd name="T3" fmla="*/ 0 h 252"/>
                <a:gd name="T4" fmla="*/ 0 w 2009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9" h="252">
                  <a:moveTo>
                    <a:pt x="2009" y="0"/>
                  </a:moveTo>
                  <a:lnTo>
                    <a:pt x="367" y="0"/>
                  </a:lnTo>
                  <a:lnTo>
                    <a:pt x="0" y="2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82" name="Group 681">
            <a:extLst>
              <a:ext uri="{FF2B5EF4-FFF2-40B4-BE49-F238E27FC236}">
                <a16:creationId xmlns:a16="http://schemas.microsoft.com/office/drawing/2014/main" id="{5AADDD75-B9F8-4035-92B2-B56B63D1DF22}"/>
              </a:ext>
            </a:extLst>
          </p:cNvPr>
          <p:cNvGrpSpPr/>
          <p:nvPr/>
        </p:nvGrpSpPr>
        <p:grpSpPr>
          <a:xfrm>
            <a:off x="6926155" y="-1077325"/>
            <a:ext cx="678568" cy="3134904"/>
            <a:chOff x="13854113" y="-2155825"/>
            <a:chExt cx="1357313" cy="6270625"/>
          </a:xfrm>
        </p:grpSpPr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DA5381E5-2F7A-4589-9BEA-21ACC6F2D90F}"/>
                </a:ext>
              </a:extLst>
            </p:cNvPr>
            <p:cNvGrpSpPr/>
            <p:nvPr/>
          </p:nvGrpSpPr>
          <p:grpSpPr>
            <a:xfrm>
              <a:off x="14435138" y="-2155825"/>
              <a:ext cx="776288" cy="3087687"/>
              <a:chOff x="14435138" y="-2155825"/>
              <a:chExt cx="776288" cy="3087687"/>
            </a:xfrm>
          </p:grpSpPr>
          <p:sp>
            <p:nvSpPr>
              <p:cNvPr id="286" name="Freeform 239">
                <a:extLst>
                  <a:ext uri="{FF2B5EF4-FFF2-40B4-BE49-F238E27FC236}">
                    <a16:creationId xmlns:a16="http://schemas.microsoft.com/office/drawing/2014/main" id="{D41819C1-9576-4061-9AEB-CE873D70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5138" y="-1976438"/>
                <a:ext cx="685800" cy="2908300"/>
              </a:xfrm>
              <a:custGeom>
                <a:avLst/>
                <a:gdLst>
                  <a:gd name="T0" fmla="*/ 0 w 432"/>
                  <a:gd name="T1" fmla="*/ 1832 h 1832"/>
                  <a:gd name="T2" fmla="*/ 432 w 432"/>
                  <a:gd name="T3" fmla="*/ 1207 h 1832"/>
                  <a:gd name="T4" fmla="*/ 432 w 432"/>
                  <a:gd name="T5" fmla="*/ 0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2">
                    <a:moveTo>
                      <a:pt x="0" y="1832"/>
                    </a:moveTo>
                    <a:lnTo>
                      <a:pt x="432" y="1207"/>
                    </a:lnTo>
                    <a:lnTo>
                      <a:pt x="432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7" name="Oval 242">
                <a:extLst>
                  <a:ext uri="{FF2B5EF4-FFF2-40B4-BE49-F238E27FC236}">
                    <a16:creationId xmlns:a16="http://schemas.microsoft.com/office/drawing/2014/main" id="{C9325FF9-3A55-48A2-BF4B-87C781E3C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2038" y="-215582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E273B69-9FD6-4F25-BF32-72716742A39B}"/>
                </a:ext>
              </a:extLst>
            </p:cNvPr>
            <p:cNvGrpSpPr/>
            <p:nvPr/>
          </p:nvGrpSpPr>
          <p:grpSpPr>
            <a:xfrm>
              <a:off x="13854113" y="-904875"/>
              <a:ext cx="669925" cy="5019675"/>
              <a:chOff x="13854113" y="-904875"/>
              <a:chExt cx="669925" cy="5019675"/>
            </a:xfrm>
          </p:grpSpPr>
          <p:sp>
            <p:nvSpPr>
              <p:cNvPr id="520" name="Freeform 226">
                <a:extLst>
                  <a:ext uri="{FF2B5EF4-FFF2-40B4-BE49-F238E27FC236}">
                    <a16:creationId xmlns:a16="http://schemas.microsoft.com/office/drawing/2014/main" id="{97D46725-1374-45F3-805A-3AC157E62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4113" y="-725488"/>
                <a:ext cx="581025" cy="4840288"/>
              </a:xfrm>
              <a:custGeom>
                <a:avLst/>
                <a:gdLst>
                  <a:gd name="T0" fmla="*/ 0 w 366"/>
                  <a:gd name="T1" fmla="*/ 3049 h 3049"/>
                  <a:gd name="T2" fmla="*/ 0 w 366"/>
                  <a:gd name="T3" fmla="*/ 2630 h 3049"/>
                  <a:gd name="T4" fmla="*/ 366 w 366"/>
                  <a:gd name="T5" fmla="*/ 2094 h 3049"/>
                  <a:gd name="T6" fmla="*/ 366 w 366"/>
                  <a:gd name="T7" fmla="*/ 1047 h 3049"/>
                  <a:gd name="T8" fmla="*/ 366 w 366"/>
                  <a:gd name="T9" fmla="*/ 0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0" y="3049"/>
                    </a:moveTo>
                    <a:lnTo>
                      <a:pt x="0" y="2630"/>
                    </a:lnTo>
                    <a:lnTo>
                      <a:pt x="366" y="2094"/>
                    </a:lnTo>
                    <a:lnTo>
                      <a:pt x="366" y="1047"/>
                    </a:lnTo>
                    <a:lnTo>
                      <a:pt x="366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8" name="Oval 243">
                <a:extLst>
                  <a:ext uri="{FF2B5EF4-FFF2-40B4-BE49-F238E27FC236}">
                    <a16:creationId xmlns:a16="http://schemas.microsoft.com/office/drawing/2014/main" id="{C0B65B48-017B-4368-BEC0-BCB575D1F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4650" y="-90487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78BE1C48-C7A5-4E33-B234-03D45D4E54D2}"/>
              </a:ext>
            </a:extLst>
          </p:cNvPr>
          <p:cNvGrpSpPr/>
          <p:nvPr/>
        </p:nvGrpSpPr>
        <p:grpSpPr>
          <a:xfrm>
            <a:off x="6718220" y="-1420975"/>
            <a:ext cx="442061" cy="3480935"/>
            <a:chOff x="13438188" y="-2843213"/>
            <a:chExt cx="884237" cy="6962776"/>
          </a:xfrm>
        </p:grpSpPr>
        <p:sp>
          <p:nvSpPr>
            <p:cNvPr id="521" name="Freeform 227">
              <a:extLst>
                <a:ext uri="{FF2B5EF4-FFF2-40B4-BE49-F238E27FC236}">
                  <a16:creationId xmlns:a16="http://schemas.microsoft.com/office/drawing/2014/main" id="{67888EC5-4C47-4BE2-87E7-CE420B88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8188" y="-2663825"/>
              <a:ext cx="793750" cy="6783388"/>
            </a:xfrm>
            <a:custGeom>
              <a:avLst/>
              <a:gdLst>
                <a:gd name="T0" fmla="*/ 0 w 500"/>
                <a:gd name="T1" fmla="*/ 4273 h 4273"/>
                <a:gd name="T2" fmla="*/ 0 w 500"/>
                <a:gd name="T3" fmla="*/ 3201 h 4273"/>
                <a:gd name="T4" fmla="*/ 500 w 500"/>
                <a:gd name="T5" fmla="*/ 2477 h 4273"/>
                <a:gd name="T6" fmla="*/ 500 w 500"/>
                <a:gd name="T7" fmla="*/ 0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0" y="4273"/>
                  </a:moveTo>
                  <a:lnTo>
                    <a:pt x="0" y="3201"/>
                  </a:lnTo>
                  <a:lnTo>
                    <a:pt x="500" y="2477"/>
                  </a:lnTo>
                  <a:lnTo>
                    <a:pt x="50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9" name="Oval 244">
              <a:extLst>
                <a:ext uri="{FF2B5EF4-FFF2-40B4-BE49-F238E27FC236}">
                  <a16:creationId xmlns:a16="http://schemas.microsoft.com/office/drawing/2014/main" id="{B536325E-8BDE-413D-B6FC-C67189E5C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450" y="-28432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1F2C56F6-6F22-4C71-AF1B-3D01C8FB2017}"/>
              </a:ext>
            </a:extLst>
          </p:cNvPr>
          <p:cNvGrpSpPr/>
          <p:nvPr/>
        </p:nvGrpSpPr>
        <p:grpSpPr>
          <a:xfrm>
            <a:off x="6365841" y="-1382086"/>
            <a:ext cx="496029" cy="3439665"/>
            <a:chOff x="12733338" y="-2765425"/>
            <a:chExt cx="992187" cy="6880225"/>
          </a:xfrm>
        </p:grpSpPr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121B5EE4-7A81-4C78-B781-5A9967DFE388}"/>
                </a:ext>
              </a:extLst>
            </p:cNvPr>
            <p:cNvGrpSpPr/>
            <p:nvPr/>
          </p:nvGrpSpPr>
          <p:grpSpPr>
            <a:xfrm>
              <a:off x="13020676" y="-1412875"/>
              <a:ext cx="704849" cy="5527675"/>
              <a:chOff x="13020676" y="-1412875"/>
              <a:chExt cx="704849" cy="5527675"/>
            </a:xfrm>
          </p:grpSpPr>
          <p:sp>
            <p:nvSpPr>
              <p:cNvPr id="522" name="Freeform 228">
                <a:extLst>
                  <a:ext uri="{FF2B5EF4-FFF2-40B4-BE49-F238E27FC236}">
                    <a16:creationId xmlns:a16="http://schemas.microsoft.com/office/drawing/2014/main" id="{28BE4536-D1E9-4F97-BFCC-D16B6FD82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0676" y="-1243013"/>
                <a:ext cx="614363" cy="5357813"/>
              </a:xfrm>
              <a:custGeom>
                <a:avLst/>
                <a:gdLst>
                  <a:gd name="T0" fmla="*/ 0 w 387"/>
                  <a:gd name="T1" fmla="*/ 3375 h 3375"/>
                  <a:gd name="T2" fmla="*/ 0 w 387"/>
                  <a:gd name="T3" fmla="*/ 1614 h 3375"/>
                  <a:gd name="T4" fmla="*/ 387 w 387"/>
                  <a:gd name="T5" fmla="*/ 1050 h 3375"/>
                  <a:gd name="T6" fmla="*/ 387 w 387"/>
                  <a:gd name="T7" fmla="*/ 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0" y="3375"/>
                    </a:moveTo>
                    <a:lnTo>
                      <a:pt x="0" y="1614"/>
                    </a:lnTo>
                    <a:lnTo>
                      <a:pt x="387" y="1050"/>
                    </a:lnTo>
                    <a:lnTo>
                      <a:pt x="38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0" name="Oval 245">
                <a:extLst>
                  <a:ext uri="{FF2B5EF4-FFF2-40B4-BE49-F238E27FC236}">
                    <a16:creationId xmlns:a16="http://schemas.microsoft.com/office/drawing/2014/main" id="{40A31474-0A4D-437D-A97D-C486E9347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4550" y="-14128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9073A0BA-7B55-4C69-9515-340920751496}"/>
                </a:ext>
              </a:extLst>
            </p:cNvPr>
            <p:cNvGrpSpPr/>
            <p:nvPr/>
          </p:nvGrpSpPr>
          <p:grpSpPr>
            <a:xfrm>
              <a:off x="12733338" y="-2765425"/>
              <a:ext cx="901701" cy="2198688"/>
              <a:chOff x="12733338" y="-2765425"/>
              <a:chExt cx="901701" cy="2198688"/>
            </a:xfrm>
          </p:grpSpPr>
          <p:sp>
            <p:nvSpPr>
              <p:cNvPr id="529" name="Freeform 235">
                <a:extLst>
                  <a:ext uri="{FF2B5EF4-FFF2-40B4-BE49-F238E27FC236}">
                    <a16:creationId xmlns:a16="http://schemas.microsoft.com/office/drawing/2014/main" id="{1500FD0A-D4F9-4978-BBE8-5D4DACE69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3826" y="-2584450"/>
                <a:ext cx="811213" cy="2017713"/>
              </a:xfrm>
              <a:custGeom>
                <a:avLst/>
                <a:gdLst>
                  <a:gd name="T0" fmla="*/ 511 w 511"/>
                  <a:gd name="T1" fmla="*/ 1271 h 1271"/>
                  <a:gd name="T2" fmla="*/ 0 w 511"/>
                  <a:gd name="T3" fmla="*/ 539 h 1271"/>
                  <a:gd name="T4" fmla="*/ 0 w 511"/>
                  <a:gd name="T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71">
                    <a:moveTo>
                      <a:pt x="511" y="1271"/>
                    </a:moveTo>
                    <a:lnTo>
                      <a:pt x="0" y="539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88" name="Oval 246">
                <a:extLst>
                  <a:ext uri="{FF2B5EF4-FFF2-40B4-BE49-F238E27FC236}">
                    <a16:creationId xmlns:a16="http://schemas.microsoft.com/office/drawing/2014/main" id="{77AAFF50-83C5-44A8-AF8E-9EC4B1985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3338" y="-276542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FBD2BF39-0324-4085-B37F-C42A31279956}"/>
              </a:ext>
            </a:extLst>
          </p:cNvPr>
          <p:cNvGrpSpPr/>
          <p:nvPr/>
        </p:nvGrpSpPr>
        <p:grpSpPr>
          <a:xfrm>
            <a:off x="6048382" y="1390915"/>
            <a:ext cx="89682" cy="666663"/>
            <a:chOff x="12098338" y="2781300"/>
            <a:chExt cx="179388" cy="1333500"/>
          </a:xfrm>
        </p:grpSpPr>
        <p:sp>
          <p:nvSpPr>
            <p:cNvPr id="524" name="Line 230">
              <a:extLst>
                <a:ext uri="{FF2B5EF4-FFF2-40B4-BE49-F238E27FC236}">
                  <a16:creationId xmlns:a16="http://schemas.microsoft.com/office/drawing/2014/main" id="{D0790B72-492C-4B4D-89A2-752DA76C3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87238" y="2981325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90" name="Oval 248">
              <a:extLst>
                <a:ext uri="{FF2B5EF4-FFF2-40B4-BE49-F238E27FC236}">
                  <a16:creationId xmlns:a16="http://schemas.microsoft.com/office/drawing/2014/main" id="{023D6919-CA86-4330-B5D3-D60FCD468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8338" y="278130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85" name="Group 684">
            <a:extLst>
              <a:ext uri="{FF2B5EF4-FFF2-40B4-BE49-F238E27FC236}">
                <a16:creationId xmlns:a16="http://schemas.microsoft.com/office/drawing/2014/main" id="{AD87778C-477A-44DF-8928-4C375B51C9A9}"/>
              </a:ext>
            </a:extLst>
          </p:cNvPr>
          <p:cNvGrpSpPr/>
          <p:nvPr/>
        </p:nvGrpSpPr>
        <p:grpSpPr>
          <a:xfrm>
            <a:off x="5655527" y="-362250"/>
            <a:ext cx="338887" cy="2422210"/>
            <a:chOff x="11312525" y="-725488"/>
            <a:chExt cx="677863" cy="4845051"/>
          </a:xfrm>
        </p:grpSpPr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D980A6D7-AD67-4225-91C0-9AB8A0BDF57B}"/>
                </a:ext>
              </a:extLst>
            </p:cNvPr>
            <p:cNvGrpSpPr/>
            <p:nvPr/>
          </p:nvGrpSpPr>
          <p:grpSpPr>
            <a:xfrm>
              <a:off x="11403013" y="-725488"/>
              <a:ext cx="587375" cy="1895475"/>
              <a:chOff x="11403013" y="-725488"/>
              <a:chExt cx="587375" cy="1895475"/>
            </a:xfrm>
          </p:grpSpPr>
          <p:sp>
            <p:nvSpPr>
              <p:cNvPr id="531" name="Freeform 237">
                <a:extLst>
                  <a:ext uri="{FF2B5EF4-FFF2-40B4-BE49-F238E27FC236}">
                    <a16:creationId xmlns:a16="http://schemas.microsoft.com/office/drawing/2014/main" id="{2D98A070-4DB7-46E1-84D9-963480F40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-566738"/>
                <a:ext cx="496888" cy="1736725"/>
              </a:xfrm>
              <a:custGeom>
                <a:avLst/>
                <a:gdLst>
                  <a:gd name="T0" fmla="*/ 0 w 313"/>
                  <a:gd name="T1" fmla="*/ 1094 h 1094"/>
                  <a:gd name="T2" fmla="*/ 313 w 313"/>
                  <a:gd name="T3" fmla="*/ 638 h 1094"/>
                  <a:gd name="T4" fmla="*/ 313 w 313"/>
                  <a:gd name="T5" fmla="*/ 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3" h="1094">
                    <a:moveTo>
                      <a:pt x="0" y="1094"/>
                    </a:moveTo>
                    <a:lnTo>
                      <a:pt x="313" y="638"/>
                    </a:lnTo>
                    <a:lnTo>
                      <a:pt x="31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1" name="Oval 249">
                <a:extLst>
                  <a:ext uri="{FF2B5EF4-FFF2-40B4-BE49-F238E27FC236}">
                    <a16:creationId xmlns:a16="http://schemas.microsoft.com/office/drawing/2014/main" id="{F92D620C-A769-41D7-AA6B-1E87667F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1000" y="-725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5C1CEAFA-F8A3-4C18-B83C-23AEC2D9B846}"/>
                </a:ext>
              </a:extLst>
            </p:cNvPr>
            <p:cNvGrpSpPr/>
            <p:nvPr/>
          </p:nvGrpSpPr>
          <p:grpSpPr>
            <a:xfrm>
              <a:off x="11312525" y="190500"/>
              <a:ext cx="458788" cy="3929063"/>
              <a:chOff x="11312525" y="190500"/>
              <a:chExt cx="458788" cy="3929063"/>
            </a:xfrm>
          </p:grpSpPr>
          <p:sp>
            <p:nvSpPr>
              <p:cNvPr id="525" name="Freeform 231">
                <a:extLst>
                  <a:ext uri="{FF2B5EF4-FFF2-40B4-BE49-F238E27FC236}">
                    <a16:creationId xmlns:a16="http://schemas.microsoft.com/office/drawing/2014/main" id="{471F2B5D-C24E-41CE-8E97-9EC914854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354013"/>
                <a:ext cx="368300" cy="3765550"/>
              </a:xfrm>
              <a:custGeom>
                <a:avLst/>
                <a:gdLst>
                  <a:gd name="T0" fmla="*/ 232 w 232"/>
                  <a:gd name="T1" fmla="*/ 2372 h 2372"/>
                  <a:gd name="T2" fmla="*/ 232 w 232"/>
                  <a:gd name="T3" fmla="*/ 1098 h 2372"/>
                  <a:gd name="T4" fmla="*/ 0 w 232"/>
                  <a:gd name="T5" fmla="*/ 756 h 2372"/>
                  <a:gd name="T6" fmla="*/ 0 w 232"/>
                  <a:gd name="T7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372">
                    <a:moveTo>
                      <a:pt x="232" y="2372"/>
                    </a:moveTo>
                    <a:lnTo>
                      <a:pt x="232" y="1098"/>
                    </a:lnTo>
                    <a:lnTo>
                      <a:pt x="0" y="756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2" name="Oval 250">
                <a:extLst>
                  <a:ext uri="{FF2B5EF4-FFF2-40B4-BE49-F238E27FC236}">
                    <a16:creationId xmlns:a16="http://schemas.microsoft.com/office/drawing/2014/main" id="{42D53A16-A05A-4FE6-92E2-C8B288AF7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2525" y="190500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FD79345E-D270-4545-9F4D-7101630A6D48}"/>
              </a:ext>
            </a:extLst>
          </p:cNvPr>
          <p:cNvGrpSpPr/>
          <p:nvPr/>
        </p:nvGrpSpPr>
        <p:grpSpPr>
          <a:xfrm>
            <a:off x="5631717" y="1059965"/>
            <a:ext cx="89682" cy="997614"/>
            <a:chOff x="11264900" y="2119313"/>
            <a:chExt cx="179388" cy="1995488"/>
          </a:xfrm>
        </p:grpSpPr>
        <p:sp>
          <p:nvSpPr>
            <p:cNvPr id="526" name="Line 232">
              <a:extLst>
                <a:ext uri="{FF2B5EF4-FFF2-40B4-BE49-F238E27FC236}">
                  <a16:creationId xmlns:a16="http://schemas.microsoft.com/office/drawing/2014/main" id="{78F5E73D-3C09-4694-B757-26A9B3084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53801" y="2271713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93" name="Oval 251">
              <a:extLst>
                <a:ext uri="{FF2B5EF4-FFF2-40B4-BE49-F238E27FC236}">
                  <a16:creationId xmlns:a16="http://schemas.microsoft.com/office/drawing/2014/main" id="{A279A2C8-3FA0-4184-92D4-12A2033B9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4900" y="211931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84" name="Group 683">
            <a:extLst>
              <a:ext uri="{FF2B5EF4-FFF2-40B4-BE49-F238E27FC236}">
                <a16:creationId xmlns:a16="http://schemas.microsoft.com/office/drawing/2014/main" id="{20CBEDDC-3713-4CDF-BD4F-408C5C5E2069}"/>
              </a:ext>
            </a:extLst>
          </p:cNvPr>
          <p:cNvGrpSpPr/>
          <p:nvPr/>
        </p:nvGrpSpPr>
        <p:grpSpPr>
          <a:xfrm>
            <a:off x="6079334" y="-1353515"/>
            <a:ext cx="267459" cy="3413475"/>
            <a:chOff x="12160250" y="-2708275"/>
            <a:chExt cx="534988" cy="6827838"/>
          </a:xfrm>
        </p:grpSpPr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86B4D35E-0C4F-4391-9653-2AFF43742233}"/>
                </a:ext>
              </a:extLst>
            </p:cNvPr>
            <p:cNvGrpSpPr/>
            <p:nvPr/>
          </p:nvGrpSpPr>
          <p:grpSpPr>
            <a:xfrm>
              <a:off x="12514263" y="1212850"/>
              <a:ext cx="180975" cy="2906713"/>
              <a:chOff x="12514263" y="1212850"/>
              <a:chExt cx="180975" cy="2906713"/>
            </a:xfrm>
          </p:grpSpPr>
          <p:sp>
            <p:nvSpPr>
              <p:cNvPr id="523" name="Line 229">
                <a:extLst>
                  <a:ext uri="{FF2B5EF4-FFF2-40B4-BE49-F238E27FC236}">
                    <a16:creationId xmlns:a16="http://schemas.microsoft.com/office/drawing/2014/main" id="{F7CA2DDE-ED57-4090-9D26-A12B1AF5D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04751" y="1370013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89" name="Oval 247">
                <a:extLst>
                  <a:ext uri="{FF2B5EF4-FFF2-40B4-BE49-F238E27FC236}">
                    <a16:creationId xmlns:a16="http://schemas.microsoft.com/office/drawing/2014/main" id="{6EF2B8FA-19F7-4289-9529-7DA4720CD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4263" y="121285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A6086721-5208-4A8E-9F43-7CFB95EE013B}"/>
                </a:ext>
              </a:extLst>
            </p:cNvPr>
            <p:cNvGrpSpPr/>
            <p:nvPr/>
          </p:nvGrpSpPr>
          <p:grpSpPr>
            <a:xfrm>
              <a:off x="12160250" y="-2708275"/>
              <a:ext cx="444501" cy="5662613"/>
              <a:chOff x="12160250" y="-2708275"/>
              <a:chExt cx="444501" cy="5662613"/>
            </a:xfrm>
          </p:grpSpPr>
          <p:sp>
            <p:nvSpPr>
              <p:cNvPr id="530" name="Freeform 236">
                <a:extLst>
                  <a:ext uri="{FF2B5EF4-FFF2-40B4-BE49-F238E27FC236}">
                    <a16:creationId xmlns:a16="http://schemas.microsoft.com/office/drawing/2014/main" id="{0095EF63-56BB-4C98-A9D9-6408DB2D4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9151" y="-2555875"/>
                <a:ext cx="355600" cy="5510213"/>
              </a:xfrm>
              <a:custGeom>
                <a:avLst/>
                <a:gdLst>
                  <a:gd name="T0" fmla="*/ 224 w 224"/>
                  <a:gd name="T1" fmla="*/ 3471 h 3471"/>
                  <a:gd name="T2" fmla="*/ 0 w 224"/>
                  <a:gd name="T3" fmla="*/ 3148 h 3471"/>
                  <a:gd name="T4" fmla="*/ 0 w 224"/>
                  <a:gd name="T5" fmla="*/ 0 h 3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" h="3471">
                    <a:moveTo>
                      <a:pt x="224" y="3471"/>
                    </a:moveTo>
                    <a:lnTo>
                      <a:pt x="0" y="3148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4" name="Oval 252">
                <a:extLst>
                  <a:ext uri="{FF2B5EF4-FFF2-40B4-BE49-F238E27FC236}">
                    <a16:creationId xmlns:a16="http://schemas.microsoft.com/office/drawing/2014/main" id="{D16363AD-D746-4587-B588-4EA05239E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0250" y="-27082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214F141A-12C8-4992-8D79-0189A181AEBB}"/>
              </a:ext>
            </a:extLst>
          </p:cNvPr>
          <p:cNvGrpSpPr/>
          <p:nvPr/>
        </p:nvGrpSpPr>
        <p:grpSpPr>
          <a:xfrm>
            <a:off x="5082514" y="-1386054"/>
            <a:ext cx="636505" cy="3446014"/>
            <a:chOff x="10166350" y="-2773363"/>
            <a:chExt cx="1273175" cy="6892925"/>
          </a:xfrm>
        </p:grpSpPr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02962833-BC26-4E59-8785-919B3B3C3C61}"/>
                </a:ext>
              </a:extLst>
            </p:cNvPr>
            <p:cNvGrpSpPr/>
            <p:nvPr/>
          </p:nvGrpSpPr>
          <p:grpSpPr>
            <a:xfrm>
              <a:off x="10931525" y="-2181225"/>
              <a:ext cx="508000" cy="3517900"/>
              <a:chOff x="10931525" y="-2181225"/>
              <a:chExt cx="508000" cy="3517900"/>
            </a:xfrm>
          </p:grpSpPr>
          <p:sp>
            <p:nvSpPr>
              <p:cNvPr id="287" name="Freeform 240">
                <a:extLst>
                  <a:ext uri="{FF2B5EF4-FFF2-40B4-BE49-F238E27FC236}">
                    <a16:creationId xmlns:a16="http://schemas.microsoft.com/office/drawing/2014/main" id="{958623B8-B559-4136-BB1D-8FA8AA5C0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-2032000"/>
                <a:ext cx="417513" cy="3368675"/>
              </a:xfrm>
              <a:custGeom>
                <a:avLst/>
                <a:gdLst>
                  <a:gd name="T0" fmla="*/ 0 w 263"/>
                  <a:gd name="T1" fmla="*/ 2122 h 2122"/>
                  <a:gd name="T2" fmla="*/ 0 w 263"/>
                  <a:gd name="T3" fmla="*/ 844 h 2122"/>
                  <a:gd name="T4" fmla="*/ 263 w 263"/>
                  <a:gd name="T5" fmla="*/ 461 h 2122"/>
                  <a:gd name="T6" fmla="*/ 263 w 263"/>
                  <a:gd name="T7" fmla="*/ 0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" h="2122">
                    <a:moveTo>
                      <a:pt x="0" y="2122"/>
                    </a:moveTo>
                    <a:lnTo>
                      <a:pt x="0" y="844"/>
                    </a:lnTo>
                    <a:lnTo>
                      <a:pt x="263" y="461"/>
                    </a:lnTo>
                    <a:lnTo>
                      <a:pt x="26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5" name="Oval 253">
                <a:extLst>
                  <a:ext uri="{FF2B5EF4-FFF2-40B4-BE49-F238E27FC236}">
                    <a16:creationId xmlns:a16="http://schemas.microsoft.com/office/drawing/2014/main" id="{B9A2DC22-7617-4036-93A3-D9EBFB13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8550" y="-2181225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58C2ADC8-BF83-447E-B93A-5E02DB8D62C2}"/>
                </a:ext>
              </a:extLst>
            </p:cNvPr>
            <p:cNvGrpSpPr/>
            <p:nvPr/>
          </p:nvGrpSpPr>
          <p:grpSpPr>
            <a:xfrm>
              <a:off x="10166350" y="-2773363"/>
              <a:ext cx="771526" cy="6892925"/>
              <a:chOff x="10166350" y="-2773363"/>
              <a:chExt cx="771526" cy="6892925"/>
            </a:xfrm>
          </p:grpSpPr>
          <p:sp>
            <p:nvSpPr>
              <p:cNvPr id="527" name="Freeform 233">
                <a:extLst>
                  <a:ext uri="{FF2B5EF4-FFF2-40B4-BE49-F238E27FC236}">
                    <a16:creationId xmlns:a16="http://schemas.microsoft.com/office/drawing/2014/main" id="{9561026F-3AE5-4F1B-97D5-FB25C067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6838" y="-2617788"/>
                <a:ext cx="681038" cy="6737350"/>
              </a:xfrm>
              <a:custGeom>
                <a:avLst/>
                <a:gdLst>
                  <a:gd name="T0" fmla="*/ 429 w 429"/>
                  <a:gd name="T1" fmla="*/ 4244 h 4244"/>
                  <a:gd name="T2" fmla="*/ 429 w 429"/>
                  <a:gd name="T3" fmla="*/ 2495 h 4244"/>
                  <a:gd name="T4" fmla="*/ 0 w 429"/>
                  <a:gd name="T5" fmla="*/ 1874 h 4244"/>
                  <a:gd name="T6" fmla="*/ 0 w 429"/>
                  <a:gd name="T7" fmla="*/ 0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429" y="4244"/>
                    </a:moveTo>
                    <a:lnTo>
                      <a:pt x="429" y="2495"/>
                    </a:lnTo>
                    <a:lnTo>
                      <a:pt x="0" y="1874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6" name="Oval 254">
                <a:extLst>
                  <a:ext uri="{FF2B5EF4-FFF2-40B4-BE49-F238E27FC236}">
                    <a16:creationId xmlns:a16="http://schemas.microsoft.com/office/drawing/2014/main" id="{8C498359-4D6F-4A1D-838C-8B3D71587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6350" y="-27733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AA962DD-2254-4942-8ECB-92A20DF71D80}"/>
              </a:ext>
            </a:extLst>
          </p:cNvPr>
          <p:cNvGrpSpPr/>
          <p:nvPr/>
        </p:nvGrpSpPr>
        <p:grpSpPr>
          <a:xfrm>
            <a:off x="4924578" y="-113839"/>
            <a:ext cx="383331" cy="2171417"/>
            <a:chOff x="9850438" y="-228600"/>
            <a:chExt cx="766762" cy="4343400"/>
          </a:xfrm>
        </p:grpSpPr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617D97FE-EAB5-4471-8C72-C7DCCEFA414C}"/>
                </a:ext>
              </a:extLst>
            </p:cNvPr>
            <p:cNvGrpSpPr/>
            <p:nvPr/>
          </p:nvGrpSpPr>
          <p:grpSpPr>
            <a:xfrm>
              <a:off x="10436225" y="1441450"/>
              <a:ext cx="180975" cy="1765301"/>
              <a:chOff x="10436225" y="1441450"/>
              <a:chExt cx="180975" cy="1765301"/>
            </a:xfrm>
          </p:grpSpPr>
          <p:sp>
            <p:nvSpPr>
              <p:cNvPr id="85" name="Line 241">
                <a:extLst>
                  <a:ext uri="{FF2B5EF4-FFF2-40B4-BE49-F238E27FC236}">
                    <a16:creationId xmlns:a16="http://schemas.microsoft.com/office/drawing/2014/main" id="{1087D26F-F7ED-4E4B-98DE-081519E4E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26713" y="1595438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7" name="Oval 255">
                <a:extLst>
                  <a:ext uri="{FF2B5EF4-FFF2-40B4-BE49-F238E27FC236}">
                    <a16:creationId xmlns:a16="http://schemas.microsoft.com/office/drawing/2014/main" id="{1CD76318-E46F-4CC8-8888-435D5B010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6225" y="144145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BFEB6746-8775-4CFB-8213-5DC83C2D34A4}"/>
                </a:ext>
              </a:extLst>
            </p:cNvPr>
            <p:cNvGrpSpPr/>
            <p:nvPr/>
          </p:nvGrpSpPr>
          <p:grpSpPr>
            <a:xfrm>
              <a:off x="9850438" y="-228600"/>
              <a:ext cx="669926" cy="4343400"/>
              <a:chOff x="9850438" y="-228600"/>
              <a:chExt cx="669926" cy="4343400"/>
            </a:xfrm>
          </p:grpSpPr>
          <p:sp>
            <p:nvSpPr>
              <p:cNvPr id="528" name="Freeform 234">
                <a:extLst>
                  <a:ext uri="{FF2B5EF4-FFF2-40B4-BE49-F238E27FC236}">
                    <a16:creationId xmlns:a16="http://schemas.microsoft.com/office/drawing/2014/main" id="{65B5A93D-8EB5-459B-A87F-1C13F166C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0926" y="-71438"/>
                <a:ext cx="579438" cy="4186238"/>
              </a:xfrm>
              <a:custGeom>
                <a:avLst/>
                <a:gdLst>
                  <a:gd name="T0" fmla="*/ 365 w 365"/>
                  <a:gd name="T1" fmla="*/ 2637 h 2637"/>
                  <a:gd name="T2" fmla="*/ 365 w 365"/>
                  <a:gd name="T3" fmla="*/ 2065 h 2637"/>
                  <a:gd name="T4" fmla="*/ 0 w 365"/>
                  <a:gd name="T5" fmla="*/ 1533 h 2637"/>
                  <a:gd name="T6" fmla="*/ 0 w 365"/>
                  <a:gd name="T7" fmla="*/ 0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2637">
                    <a:moveTo>
                      <a:pt x="365" y="2637"/>
                    </a:moveTo>
                    <a:lnTo>
                      <a:pt x="365" y="2065"/>
                    </a:lnTo>
                    <a:lnTo>
                      <a:pt x="0" y="1533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8" name="Oval 256">
                <a:extLst>
                  <a:ext uri="{FF2B5EF4-FFF2-40B4-BE49-F238E27FC236}">
                    <a16:creationId xmlns:a16="http://schemas.microsoft.com/office/drawing/2014/main" id="{D95FA802-2CAD-4D62-8FDE-F95D229D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0438" y="-2286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8B977935-7296-4C62-B8AF-7EEC87CB5A25}"/>
              </a:ext>
            </a:extLst>
          </p:cNvPr>
          <p:cNvGrpSpPr/>
          <p:nvPr/>
        </p:nvGrpSpPr>
        <p:grpSpPr>
          <a:xfrm>
            <a:off x="4587278" y="4800421"/>
            <a:ext cx="678568" cy="3134905"/>
            <a:chOff x="9175750" y="9601200"/>
            <a:chExt cx="1357313" cy="6270626"/>
          </a:xfrm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01DB3D2E-BD1E-4D89-A9E4-6C1C06046D19}"/>
                </a:ext>
              </a:extLst>
            </p:cNvPr>
            <p:cNvGrpSpPr/>
            <p:nvPr/>
          </p:nvGrpSpPr>
          <p:grpSpPr>
            <a:xfrm>
              <a:off x="9175750" y="12785725"/>
              <a:ext cx="776288" cy="3086101"/>
              <a:chOff x="9175750" y="12785725"/>
              <a:chExt cx="776288" cy="3086101"/>
            </a:xfrm>
          </p:grpSpPr>
          <p:sp>
            <p:nvSpPr>
              <p:cNvPr id="314" name="Freeform 269">
                <a:extLst>
                  <a:ext uri="{FF2B5EF4-FFF2-40B4-BE49-F238E27FC236}">
                    <a16:creationId xmlns:a16="http://schemas.microsoft.com/office/drawing/2014/main" id="{B307880A-89AC-49CD-8348-0BFFB6A9C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6238" y="12785725"/>
                <a:ext cx="685800" cy="2906713"/>
              </a:xfrm>
              <a:custGeom>
                <a:avLst/>
                <a:gdLst>
                  <a:gd name="T0" fmla="*/ 432 w 432"/>
                  <a:gd name="T1" fmla="*/ 0 h 1831"/>
                  <a:gd name="T2" fmla="*/ 0 w 432"/>
                  <a:gd name="T3" fmla="*/ 624 h 1831"/>
                  <a:gd name="T4" fmla="*/ 0 w 432"/>
                  <a:gd name="T5" fmla="*/ 183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1">
                    <a:moveTo>
                      <a:pt x="432" y="0"/>
                    </a:moveTo>
                    <a:lnTo>
                      <a:pt x="0" y="624"/>
                    </a:lnTo>
                    <a:lnTo>
                      <a:pt x="0" y="183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17" name="Oval 272">
                <a:extLst>
                  <a:ext uri="{FF2B5EF4-FFF2-40B4-BE49-F238E27FC236}">
                    <a16:creationId xmlns:a16="http://schemas.microsoft.com/office/drawing/2014/main" id="{602B0F40-647F-4201-9F20-C570A945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5750" y="1569243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26A9381B-79D2-4B27-8B3C-16AFF5DB3DFE}"/>
                </a:ext>
              </a:extLst>
            </p:cNvPr>
            <p:cNvGrpSpPr/>
            <p:nvPr/>
          </p:nvGrpSpPr>
          <p:grpSpPr>
            <a:xfrm>
              <a:off x="9863138" y="9601200"/>
              <a:ext cx="669925" cy="5021263"/>
              <a:chOff x="9863138" y="9601200"/>
              <a:chExt cx="669925" cy="5021263"/>
            </a:xfrm>
          </p:grpSpPr>
          <p:sp>
            <p:nvSpPr>
              <p:cNvPr id="299" name="Freeform 257">
                <a:extLst>
                  <a:ext uri="{FF2B5EF4-FFF2-40B4-BE49-F238E27FC236}">
                    <a16:creationId xmlns:a16="http://schemas.microsoft.com/office/drawing/2014/main" id="{C7BC07AB-4B33-4547-BE9A-A95F13245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2038" y="9601200"/>
                <a:ext cx="581025" cy="4840288"/>
              </a:xfrm>
              <a:custGeom>
                <a:avLst/>
                <a:gdLst>
                  <a:gd name="T0" fmla="*/ 366 w 366"/>
                  <a:gd name="T1" fmla="*/ 0 h 3049"/>
                  <a:gd name="T2" fmla="*/ 366 w 366"/>
                  <a:gd name="T3" fmla="*/ 419 h 3049"/>
                  <a:gd name="T4" fmla="*/ 0 w 366"/>
                  <a:gd name="T5" fmla="*/ 955 h 3049"/>
                  <a:gd name="T6" fmla="*/ 0 w 366"/>
                  <a:gd name="T7" fmla="*/ 2002 h 3049"/>
                  <a:gd name="T8" fmla="*/ 0 w 366"/>
                  <a:gd name="T9" fmla="*/ 3049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366" y="0"/>
                    </a:moveTo>
                    <a:lnTo>
                      <a:pt x="366" y="419"/>
                    </a:lnTo>
                    <a:lnTo>
                      <a:pt x="0" y="955"/>
                    </a:lnTo>
                    <a:lnTo>
                      <a:pt x="0" y="2002"/>
                    </a:lnTo>
                    <a:lnTo>
                      <a:pt x="0" y="304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18" name="Oval 273">
                <a:extLst>
                  <a:ext uri="{FF2B5EF4-FFF2-40B4-BE49-F238E27FC236}">
                    <a16:creationId xmlns:a16="http://schemas.microsoft.com/office/drawing/2014/main" id="{74872B20-5151-49F0-A697-B05E9D9A4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138" y="14441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0AD448A7-4A1C-4347-9A6D-3D40E80B32AE}"/>
              </a:ext>
            </a:extLst>
          </p:cNvPr>
          <p:cNvGrpSpPr/>
          <p:nvPr/>
        </p:nvGrpSpPr>
        <p:grpSpPr>
          <a:xfrm>
            <a:off x="5031720" y="4798041"/>
            <a:ext cx="442061" cy="3480934"/>
            <a:chOff x="10064750" y="9596438"/>
            <a:chExt cx="884238" cy="6962775"/>
          </a:xfrm>
        </p:grpSpPr>
        <p:sp>
          <p:nvSpPr>
            <p:cNvPr id="300" name="Freeform 258">
              <a:extLst>
                <a:ext uri="{FF2B5EF4-FFF2-40B4-BE49-F238E27FC236}">
                  <a16:creationId xmlns:a16="http://schemas.microsoft.com/office/drawing/2014/main" id="{D020AEBE-B4AA-4547-AC83-C50B2EB6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5238" y="9596438"/>
              <a:ext cx="793750" cy="6783388"/>
            </a:xfrm>
            <a:custGeom>
              <a:avLst/>
              <a:gdLst>
                <a:gd name="T0" fmla="*/ 500 w 500"/>
                <a:gd name="T1" fmla="*/ 0 h 4273"/>
                <a:gd name="T2" fmla="*/ 500 w 500"/>
                <a:gd name="T3" fmla="*/ 1072 h 4273"/>
                <a:gd name="T4" fmla="*/ 0 w 500"/>
                <a:gd name="T5" fmla="*/ 1796 h 4273"/>
                <a:gd name="T6" fmla="*/ 0 w 500"/>
                <a:gd name="T7" fmla="*/ 4273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500" y="0"/>
                  </a:moveTo>
                  <a:lnTo>
                    <a:pt x="500" y="1072"/>
                  </a:lnTo>
                  <a:lnTo>
                    <a:pt x="0" y="1796"/>
                  </a:lnTo>
                  <a:lnTo>
                    <a:pt x="0" y="427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19" name="Oval 274">
              <a:extLst>
                <a:ext uri="{FF2B5EF4-FFF2-40B4-BE49-F238E27FC236}">
                  <a16:creationId xmlns:a16="http://schemas.microsoft.com/office/drawing/2014/main" id="{C60E090B-DFF9-4E14-9FC6-55F911502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750" y="1637982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187F4404-9303-4B5F-86B9-E55A3E579D33}"/>
              </a:ext>
            </a:extLst>
          </p:cNvPr>
          <p:cNvGrpSpPr/>
          <p:nvPr/>
        </p:nvGrpSpPr>
        <p:grpSpPr>
          <a:xfrm>
            <a:off x="5330131" y="4800421"/>
            <a:ext cx="495236" cy="3439665"/>
            <a:chOff x="10661650" y="9601200"/>
            <a:chExt cx="990601" cy="6880225"/>
          </a:xfrm>
        </p:grpSpPr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B4E63C85-124E-4A88-A6FE-150D654C188B}"/>
                </a:ext>
              </a:extLst>
            </p:cNvPr>
            <p:cNvGrpSpPr/>
            <p:nvPr/>
          </p:nvGrpSpPr>
          <p:grpSpPr>
            <a:xfrm>
              <a:off x="10661650" y="9601200"/>
              <a:ext cx="704851" cy="5527675"/>
              <a:chOff x="10661650" y="9601200"/>
              <a:chExt cx="704851" cy="5527675"/>
            </a:xfrm>
          </p:grpSpPr>
          <p:sp>
            <p:nvSpPr>
              <p:cNvPr id="301" name="Freeform 259">
                <a:extLst>
                  <a:ext uri="{FF2B5EF4-FFF2-40B4-BE49-F238E27FC236}">
                    <a16:creationId xmlns:a16="http://schemas.microsoft.com/office/drawing/2014/main" id="{C938962A-5BD4-474D-AD5D-2BBDD4C4C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9601200"/>
                <a:ext cx="614363" cy="5357813"/>
              </a:xfrm>
              <a:custGeom>
                <a:avLst/>
                <a:gdLst>
                  <a:gd name="T0" fmla="*/ 387 w 387"/>
                  <a:gd name="T1" fmla="*/ 0 h 3375"/>
                  <a:gd name="T2" fmla="*/ 387 w 387"/>
                  <a:gd name="T3" fmla="*/ 1761 h 3375"/>
                  <a:gd name="T4" fmla="*/ 0 w 387"/>
                  <a:gd name="T5" fmla="*/ 2325 h 3375"/>
                  <a:gd name="T6" fmla="*/ 0 w 387"/>
                  <a:gd name="T7" fmla="*/ 3375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387" y="0"/>
                    </a:moveTo>
                    <a:lnTo>
                      <a:pt x="387" y="1761"/>
                    </a:lnTo>
                    <a:lnTo>
                      <a:pt x="0" y="2325"/>
                    </a:lnTo>
                    <a:lnTo>
                      <a:pt x="0" y="337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0" name="Oval 275">
                <a:extLst>
                  <a:ext uri="{FF2B5EF4-FFF2-40B4-BE49-F238E27FC236}">
                    <a16:creationId xmlns:a16="http://schemas.microsoft.com/office/drawing/2014/main" id="{6C76457C-D79C-48BD-8287-1A01E43F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1650" y="149479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AD9E5718-E3C5-4512-BA46-7473CD95C8E6}"/>
                </a:ext>
              </a:extLst>
            </p:cNvPr>
            <p:cNvGrpSpPr/>
            <p:nvPr/>
          </p:nvGrpSpPr>
          <p:grpSpPr>
            <a:xfrm>
              <a:off x="10752138" y="14285913"/>
              <a:ext cx="900113" cy="2195512"/>
              <a:chOff x="10752138" y="14285913"/>
              <a:chExt cx="900113" cy="2195512"/>
            </a:xfrm>
          </p:grpSpPr>
          <p:sp>
            <p:nvSpPr>
              <p:cNvPr id="311" name="Freeform 266">
                <a:extLst>
                  <a:ext uri="{FF2B5EF4-FFF2-40B4-BE49-F238E27FC236}">
                    <a16:creationId xmlns:a16="http://schemas.microsoft.com/office/drawing/2014/main" id="{FA06585A-9EFB-4CFC-8B14-46DE51A61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14285913"/>
                <a:ext cx="811213" cy="2014538"/>
              </a:xfrm>
              <a:custGeom>
                <a:avLst/>
                <a:gdLst>
                  <a:gd name="T0" fmla="*/ 0 w 511"/>
                  <a:gd name="T1" fmla="*/ 0 h 1269"/>
                  <a:gd name="T2" fmla="*/ 511 w 511"/>
                  <a:gd name="T3" fmla="*/ 730 h 1269"/>
                  <a:gd name="T4" fmla="*/ 511 w 511"/>
                  <a:gd name="T5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69">
                    <a:moveTo>
                      <a:pt x="0" y="0"/>
                    </a:moveTo>
                    <a:lnTo>
                      <a:pt x="511" y="730"/>
                    </a:lnTo>
                    <a:lnTo>
                      <a:pt x="511" y="12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1" name="Oval 276">
                <a:extLst>
                  <a:ext uri="{FF2B5EF4-FFF2-40B4-BE49-F238E27FC236}">
                    <a16:creationId xmlns:a16="http://schemas.microsoft.com/office/drawing/2014/main" id="{09DC16FB-399D-421C-AAFE-E7177E3CA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2863" y="163004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B64A76C7-0C05-4D9E-8D20-6E5081074E33}"/>
              </a:ext>
            </a:extLst>
          </p:cNvPr>
          <p:cNvGrpSpPr/>
          <p:nvPr/>
        </p:nvGrpSpPr>
        <p:grpSpPr>
          <a:xfrm>
            <a:off x="6053937" y="4800422"/>
            <a:ext cx="89682" cy="668250"/>
            <a:chOff x="12109450" y="9601200"/>
            <a:chExt cx="179388" cy="1336675"/>
          </a:xfrm>
        </p:grpSpPr>
        <p:sp>
          <p:nvSpPr>
            <p:cNvPr id="306" name="Line 261">
              <a:extLst>
                <a:ext uri="{FF2B5EF4-FFF2-40B4-BE49-F238E27FC236}">
                  <a16:creationId xmlns:a16="http://schemas.microsoft.com/office/drawing/2014/main" id="{BFE934ED-1AE5-4442-8A6A-EA32AF797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8350" y="9601200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23" name="Oval 278">
              <a:extLst>
                <a:ext uri="{FF2B5EF4-FFF2-40B4-BE49-F238E27FC236}">
                  <a16:creationId xmlns:a16="http://schemas.microsoft.com/office/drawing/2014/main" id="{D409CC2F-F7B9-4BE4-9D90-38AB39E0F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9450" y="10756900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D4CE39DD-132A-477A-8AFD-2B2BA188853F}"/>
              </a:ext>
            </a:extLst>
          </p:cNvPr>
          <p:cNvGrpSpPr/>
          <p:nvPr/>
        </p:nvGrpSpPr>
        <p:grpSpPr>
          <a:xfrm>
            <a:off x="6197588" y="4798041"/>
            <a:ext cx="340474" cy="2423797"/>
            <a:chOff x="12396788" y="9596438"/>
            <a:chExt cx="681037" cy="4848225"/>
          </a:xfrm>
        </p:grpSpPr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8E68FB53-C249-4638-AA6D-D0EC9561358F}"/>
                </a:ext>
              </a:extLst>
            </p:cNvPr>
            <p:cNvGrpSpPr/>
            <p:nvPr/>
          </p:nvGrpSpPr>
          <p:grpSpPr>
            <a:xfrm>
              <a:off x="12396788" y="12549188"/>
              <a:ext cx="590550" cy="1895475"/>
              <a:chOff x="12396788" y="12549188"/>
              <a:chExt cx="590550" cy="1895475"/>
            </a:xfrm>
          </p:grpSpPr>
          <p:sp>
            <p:nvSpPr>
              <p:cNvPr id="313" name="Freeform 268">
                <a:extLst>
                  <a:ext uri="{FF2B5EF4-FFF2-40B4-BE49-F238E27FC236}">
                    <a16:creationId xmlns:a16="http://schemas.microsoft.com/office/drawing/2014/main" id="{D2E476FB-6A73-4275-ABC3-11AC52C27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688" y="12549188"/>
                <a:ext cx="501650" cy="1735138"/>
              </a:xfrm>
              <a:custGeom>
                <a:avLst/>
                <a:gdLst>
                  <a:gd name="T0" fmla="*/ 316 w 316"/>
                  <a:gd name="T1" fmla="*/ 0 h 1093"/>
                  <a:gd name="T2" fmla="*/ 0 w 316"/>
                  <a:gd name="T3" fmla="*/ 454 h 1093"/>
                  <a:gd name="T4" fmla="*/ 0 w 316"/>
                  <a:gd name="T5" fmla="*/ 109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093">
                    <a:moveTo>
                      <a:pt x="316" y="0"/>
                    </a:moveTo>
                    <a:lnTo>
                      <a:pt x="0" y="454"/>
                    </a:lnTo>
                    <a:lnTo>
                      <a:pt x="0" y="109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4" name="Oval 279">
                <a:extLst>
                  <a:ext uri="{FF2B5EF4-FFF2-40B4-BE49-F238E27FC236}">
                    <a16:creationId xmlns:a16="http://schemas.microsoft.com/office/drawing/2014/main" id="{23175A5B-A664-4E9D-9BDF-D89F5F3F6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96788" y="142636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65EEFAA2-EDF3-499F-AAE1-D7B54893C766}"/>
                </a:ext>
              </a:extLst>
            </p:cNvPr>
            <p:cNvGrpSpPr/>
            <p:nvPr/>
          </p:nvGrpSpPr>
          <p:grpSpPr>
            <a:xfrm>
              <a:off x="12615863" y="9596438"/>
              <a:ext cx="461962" cy="3932237"/>
              <a:chOff x="12615863" y="9596438"/>
              <a:chExt cx="461962" cy="3932237"/>
            </a:xfrm>
          </p:grpSpPr>
          <p:sp>
            <p:nvSpPr>
              <p:cNvPr id="307" name="Freeform 262">
                <a:extLst>
                  <a:ext uri="{FF2B5EF4-FFF2-40B4-BE49-F238E27FC236}">
                    <a16:creationId xmlns:a16="http://schemas.microsoft.com/office/drawing/2014/main" id="{11B8214F-3A14-4EA6-8BCF-7C429F90E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5863" y="9596438"/>
                <a:ext cx="371475" cy="3768725"/>
              </a:xfrm>
              <a:custGeom>
                <a:avLst/>
                <a:gdLst>
                  <a:gd name="T0" fmla="*/ 0 w 234"/>
                  <a:gd name="T1" fmla="*/ 0 h 2374"/>
                  <a:gd name="T2" fmla="*/ 0 w 234"/>
                  <a:gd name="T3" fmla="*/ 1274 h 2374"/>
                  <a:gd name="T4" fmla="*/ 234 w 234"/>
                  <a:gd name="T5" fmla="*/ 1618 h 2374"/>
                  <a:gd name="T6" fmla="*/ 234 w 234"/>
                  <a:gd name="T7" fmla="*/ 2374 h 2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" h="2374">
                    <a:moveTo>
                      <a:pt x="0" y="0"/>
                    </a:moveTo>
                    <a:lnTo>
                      <a:pt x="0" y="1274"/>
                    </a:lnTo>
                    <a:lnTo>
                      <a:pt x="234" y="1618"/>
                    </a:lnTo>
                    <a:lnTo>
                      <a:pt x="234" y="237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5" name="Oval 280">
                <a:extLst>
                  <a:ext uri="{FF2B5EF4-FFF2-40B4-BE49-F238E27FC236}">
                    <a16:creationId xmlns:a16="http://schemas.microsoft.com/office/drawing/2014/main" id="{32C52764-41A7-4CB6-9E1B-258C6A4A3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6850" y="133477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E05FF95A-3B61-4CA4-9EA7-59496A1921B0}"/>
              </a:ext>
            </a:extLst>
          </p:cNvPr>
          <p:cNvGrpSpPr/>
          <p:nvPr/>
        </p:nvGrpSpPr>
        <p:grpSpPr>
          <a:xfrm>
            <a:off x="6470602" y="4800422"/>
            <a:ext cx="89682" cy="999201"/>
            <a:chOff x="12942888" y="9601200"/>
            <a:chExt cx="179388" cy="1998663"/>
          </a:xfrm>
        </p:grpSpPr>
        <p:sp>
          <p:nvSpPr>
            <p:cNvPr id="308" name="Line 263">
              <a:extLst>
                <a:ext uri="{FF2B5EF4-FFF2-40B4-BE49-F238E27FC236}">
                  <a16:creationId xmlns:a16="http://schemas.microsoft.com/office/drawing/2014/main" id="{48D082DF-47A9-4A61-AF09-311EFBD73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31788" y="9601200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326" name="Oval 281">
              <a:extLst>
                <a:ext uri="{FF2B5EF4-FFF2-40B4-BE49-F238E27FC236}">
                  <a16:creationId xmlns:a16="http://schemas.microsoft.com/office/drawing/2014/main" id="{8CE6FD4B-1FDA-4DE9-9E3D-305036304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2888" y="11418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C534CCAC-CA1C-4723-B81F-B827C26AB77F}"/>
              </a:ext>
            </a:extLst>
          </p:cNvPr>
          <p:cNvGrpSpPr/>
          <p:nvPr/>
        </p:nvGrpSpPr>
        <p:grpSpPr>
          <a:xfrm>
            <a:off x="5845208" y="4798041"/>
            <a:ext cx="267459" cy="3415061"/>
            <a:chOff x="11691938" y="9596438"/>
            <a:chExt cx="534988" cy="6831012"/>
          </a:xfrm>
        </p:grpSpPr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CBC99CC4-813B-42E7-B3B5-5D3275655221}"/>
                </a:ext>
              </a:extLst>
            </p:cNvPr>
            <p:cNvGrpSpPr/>
            <p:nvPr/>
          </p:nvGrpSpPr>
          <p:grpSpPr>
            <a:xfrm>
              <a:off x="11691938" y="9596438"/>
              <a:ext cx="180975" cy="2906713"/>
              <a:chOff x="11691938" y="9596438"/>
              <a:chExt cx="180975" cy="2906713"/>
            </a:xfrm>
          </p:grpSpPr>
          <p:sp>
            <p:nvSpPr>
              <p:cNvPr id="305" name="Line 260">
                <a:extLst>
                  <a:ext uri="{FF2B5EF4-FFF2-40B4-BE49-F238E27FC236}">
                    <a16:creationId xmlns:a16="http://schemas.microsoft.com/office/drawing/2014/main" id="{1AC4D763-C62E-4182-9857-3027EDD2C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2425" y="9596438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2" name="Oval 277">
                <a:extLst>
                  <a:ext uri="{FF2B5EF4-FFF2-40B4-BE49-F238E27FC236}">
                    <a16:creationId xmlns:a16="http://schemas.microsoft.com/office/drawing/2014/main" id="{C5D935CC-0C00-4ACB-B314-797A47AF2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1938" y="12323763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86453A01-6135-48C8-8E19-A1CBF57C58BF}"/>
                </a:ext>
              </a:extLst>
            </p:cNvPr>
            <p:cNvGrpSpPr/>
            <p:nvPr/>
          </p:nvGrpSpPr>
          <p:grpSpPr>
            <a:xfrm>
              <a:off x="11782425" y="10764838"/>
              <a:ext cx="444501" cy="5662612"/>
              <a:chOff x="11782425" y="10764838"/>
              <a:chExt cx="444501" cy="5662612"/>
            </a:xfrm>
          </p:grpSpPr>
          <p:sp>
            <p:nvSpPr>
              <p:cNvPr id="312" name="Freeform 267">
                <a:extLst>
                  <a:ext uri="{FF2B5EF4-FFF2-40B4-BE49-F238E27FC236}">
                    <a16:creationId xmlns:a16="http://schemas.microsoft.com/office/drawing/2014/main" id="{E6DBDB04-3D9C-480D-B172-F8FC2CC0B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2425" y="10764838"/>
                <a:ext cx="354013" cy="5507038"/>
              </a:xfrm>
              <a:custGeom>
                <a:avLst/>
                <a:gdLst>
                  <a:gd name="T0" fmla="*/ 0 w 223"/>
                  <a:gd name="T1" fmla="*/ 0 h 3469"/>
                  <a:gd name="T2" fmla="*/ 223 w 223"/>
                  <a:gd name="T3" fmla="*/ 321 h 3469"/>
                  <a:gd name="T4" fmla="*/ 223 w 223"/>
                  <a:gd name="T5" fmla="*/ 3469 h 3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" h="3469">
                    <a:moveTo>
                      <a:pt x="0" y="0"/>
                    </a:moveTo>
                    <a:lnTo>
                      <a:pt x="223" y="321"/>
                    </a:lnTo>
                    <a:lnTo>
                      <a:pt x="223" y="34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7" name="Oval 282">
                <a:extLst>
                  <a:ext uri="{FF2B5EF4-FFF2-40B4-BE49-F238E27FC236}">
                    <a16:creationId xmlns:a16="http://schemas.microsoft.com/office/drawing/2014/main" id="{44CF0F82-525E-450A-B089-7F7B96141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7538" y="162464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9FBEDDE4-D134-4FD2-A216-43E5E748CDA4}"/>
              </a:ext>
            </a:extLst>
          </p:cNvPr>
          <p:cNvGrpSpPr/>
          <p:nvPr/>
        </p:nvGrpSpPr>
        <p:grpSpPr>
          <a:xfrm>
            <a:off x="6472982" y="4798041"/>
            <a:ext cx="636505" cy="3447601"/>
            <a:chOff x="12947650" y="9596438"/>
            <a:chExt cx="1273175" cy="6896100"/>
          </a:xfrm>
        </p:grpSpPr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433CC86B-7878-47F0-9354-858FB0D8D273}"/>
                </a:ext>
              </a:extLst>
            </p:cNvPr>
            <p:cNvGrpSpPr/>
            <p:nvPr/>
          </p:nvGrpSpPr>
          <p:grpSpPr>
            <a:xfrm>
              <a:off x="12947650" y="12379325"/>
              <a:ext cx="506413" cy="3521076"/>
              <a:chOff x="12947650" y="12379325"/>
              <a:chExt cx="506413" cy="3521076"/>
            </a:xfrm>
          </p:grpSpPr>
          <p:sp>
            <p:nvSpPr>
              <p:cNvPr id="315" name="Freeform 270">
                <a:extLst>
                  <a:ext uri="{FF2B5EF4-FFF2-40B4-BE49-F238E27FC236}">
                    <a16:creationId xmlns:a16="http://schemas.microsoft.com/office/drawing/2014/main" id="{158081CB-4A42-47FD-A4A6-037CF8E86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8138" y="12379325"/>
                <a:ext cx="415925" cy="3368675"/>
              </a:xfrm>
              <a:custGeom>
                <a:avLst/>
                <a:gdLst>
                  <a:gd name="T0" fmla="*/ 262 w 262"/>
                  <a:gd name="T1" fmla="*/ 0 h 2122"/>
                  <a:gd name="T2" fmla="*/ 262 w 262"/>
                  <a:gd name="T3" fmla="*/ 1278 h 2122"/>
                  <a:gd name="T4" fmla="*/ 0 w 262"/>
                  <a:gd name="T5" fmla="*/ 1661 h 2122"/>
                  <a:gd name="T6" fmla="*/ 0 w 262"/>
                  <a:gd name="T7" fmla="*/ 2122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2" h="2122">
                    <a:moveTo>
                      <a:pt x="262" y="0"/>
                    </a:moveTo>
                    <a:lnTo>
                      <a:pt x="262" y="1278"/>
                    </a:lnTo>
                    <a:lnTo>
                      <a:pt x="0" y="1661"/>
                    </a:lnTo>
                    <a:lnTo>
                      <a:pt x="0" y="2122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8" name="Oval 283">
                <a:extLst>
                  <a:ext uri="{FF2B5EF4-FFF2-40B4-BE49-F238E27FC236}">
                    <a16:creationId xmlns:a16="http://schemas.microsoft.com/office/drawing/2014/main" id="{C56987F3-0371-4706-8EB5-723C22F21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7650" y="15721013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03853F76-2F97-406B-AB57-07710F0313CF}"/>
                </a:ext>
              </a:extLst>
            </p:cNvPr>
            <p:cNvGrpSpPr/>
            <p:nvPr/>
          </p:nvGrpSpPr>
          <p:grpSpPr>
            <a:xfrm>
              <a:off x="13449300" y="9596438"/>
              <a:ext cx="771525" cy="6896100"/>
              <a:chOff x="13449300" y="9596438"/>
              <a:chExt cx="771525" cy="6896100"/>
            </a:xfrm>
          </p:grpSpPr>
          <p:sp>
            <p:nvSpPr>
              <p:cNvPr id="309" name="Freeform 264">
                <a:extLst>
                  <a:ext uri="{FF2B5EF4-FFF2-40B4-BE49-F238E27FC236}">
                    <a16:creationId xmlns:a16="http://schemas.microsoft.com/office/drawing/2014/main" id="{4DFC3A28-F8B5-4718-931B-B1E05FB8F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9300" y="9596438"/>
                <a:ext cx="681038" cy="6737350"/>
              </a:xfrm>
              <a:custGeom>
                <a:avLst/>
                <a:gdLst>
                  <a:gd name="T0" fmla="*/ 0 w 429"/>
                  <a:gd name="T1" fmla="*/ 0 h 4244"/>
                  <a:gd name="T2" fmla="*/ 0 w 429"/>
                  <a:gd name="T3" fmla="*/ 1750 h 4244"/>
                  <a:gd name="T4" fmla="*/ 429 w 429"/>
                  <a:gd name="T5" fmla="*/ 2371 h 4244"/>
                  <a:gd name="T6" fmla="*/ 429 w 429"/>
                  <a:gd name="T7" fmla="*/ 4244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0" y="0"/>
                    </a:moveTo>
                    <a:lnTo>
                      <a:pt x="0" y="1750"/>
                    </a:lnTo>
                    <a:lnTo>
                      <a:pt x="429" y="2371"/>
                    </a:lnTo>
                    <a:lnTo>
                      <a:pt x="429" y="424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9" name="Oval 284">
                <a:extLst>
                  <a:ext uri="{FF2B5EF4-FFF2-40B4-BE49-F238E27FC236}">
                    <a16:creationId xmlns:a16="http://schemas.microsoft.com/office/drawing/2014/main" id="{7CB85354-F03E-44A7-9B3C-30CCFC14D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9850" y="163115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grpSp>
        <p:nvGrpSpPr>
          <p:cNvPr id="673" name="Group 672">
            <a:extLst>
              <a:ext uri="{FF2B5EF4-FFF2-40B4-BE49-F238E27FC236}">
                <a16:creationId xmlns:a16="http://schemas.microsoft.com/office/drawing/2014/main" id="{7D6A1A79-648D-4330-AC3C-D9B3BE4FADB3}"/>
              </a:ext>
            </a:extLst>
          </p:cNvPr>
          <p:cNvGrpSpPr/>
          <p:nvPr/>
        </p:nvGrpSpPr>
        <p:grpSpPr>
          <a:xfrm>
            <a:off x="6884091" y="4800421"/>
            <a:ext cx="382538" cy="2173005"/>
            <a:chOff x="13769975" y="9601200"/>
            <a:chExt cx="765176" cy="4346576"/>
          </a:xfrm>
        </p:grpSpPr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FF2A7DEE-2A51-414C-B71C-D681C72D8398}"/>
                </a:ext>
              </a:extLst>
            </p:cNvPr>
            <p:cNvGrpSpPr/>
            <p:nvPr/>
          </p:nvGrpSpPr>
          <p:grpSpPr>
            <a:xfrm>
              <a:off x="13769975" y="10509250"/>
              <a:ext cx="180975" cy="1768476"/>
              <a:chOff x="13769975" y="10509250"/>
              <a:chExt cx="180975" cy="1768476"/>
            </a:xfrm>
          </p:grpSpPr>
          <p:sp>
            <p:nvSpPr>
              <p:cNvPr id="316" name="Line 271">
                <a:extLst>
                  <a:ext uri="{FF2B5EF4-FFF2-40B4-BE49-F238E27FC236}">
                    <a16:creationId xmlns:a16="http://schemas.microsoft.com/office/drawing/2014/main" id="{B8B38206-0267-4846-9E1C-379740B3B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0463" y="10509250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30" name="Oval 285">
                <a:extLst>
                  <a:ext uri="{FF2B5EF4-FFF2-40B4-BE49-F238E27FC236}">
                    <a16:creationId xmlns:a16="http://schemas.microsoft.com/office/drawing/2014/main" id="{6EAEA196-79F3-492B-888F-DBE34F9FD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9975" y="12098338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CC2888BF-3FDB-4CFC-AB3A-9DAA59417E14}"/>
                </a:ext>
              </a:extLst>
            </p:cNvPr>
            <p:cNvGrpSpPr/>
            <p:nvPr/>
          </p:nvGrpSpPr>
          <p:grpSpPr>
            <a:xfrm>
              <a:off x="13865225" y="9601200"/>
              <a:ext cx="669926" cy="4346576"/>
              <a:chOff x="13865225" y="9601200"/>
              <a:chExt cx="669926" cy="4346576"/>
            </a:xfrm>
          </p:grpSpPr>
          <p:sp>
            <p:nvSpPr>
              <p:cNvPr id="310" name="Freeform 265">
                <a:extLst>
                  <a:ext uri="{FF2B5EF4-FFF2-40B4-BE49-F238E27FC236}">
                    <a16:creationId xmlns:a16="http://schemas.microsoft.com/office/drawing/2014/main" id="{C5EBF497-BE53-4BCA-AEB9-C3BE8BAEB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5225" y="9601200"/>
                <a:ext cx="581025" cy="4186238"/>
              </a:xfrm>
              <a:custGeom>
                <a:avLst/>
                <a:gdLst>
                  <a:gd name="T0" fmla="*/ 0 w 366"/>
                  <a:gd name="T1" fmla="*/ 0 h 2637"/>
                  <a:gd name="T2" fmla="*/ 0 w 366"/>
                  <a:gd name="T3" fmla="*/ 572 h 2637"/>
                  <a:gd name="T4" fmla="*/ 366 w 366"/>
                  <a:gd name="T5" fmla="*/ 1104 h 2637"/>
                  <a:gd name="T6" fmla="*/ 366 w 366"/>
                  <a:gd name="T7" fmla="*/ 2637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6" h="2637">
                    <a:moveTo>
                      <a:pt x="0" y="0"/>
                    </a:moveTo>
                    <a:lnTo>
                      <a:pt x="0" y="572"/>
                    </a:lnTo>
                    <a:lnTo>
                      <a:pt x="366" y="1104"/>
                    </a:lnTo>
                    <a:lnTo>
                      <a:pt x="366" y="263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31" name="Oval 286">
                <a:extLst>
                  <a:ext uri="{FF2B5EF4-FFF2-40B4-BE49-F238E27FC236}">
                    <a16:creationId xmlns:a16="http://schemas.microsoft.com/office/drawing/2014/main" id="{E91E6AA0-DEB2-46A7-8099-6C60ABC0F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5763" y="1376838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</p:grpSp>
      <p:sp>
        <p:nvSpPr>
          <p:cNvPr id="619" name="Freeform 290">
            <a:extLst>
              <a:ext uri="{FF2B5EF4-FFF2-40B4-BE49-F238E27FC236}">
                <a16:creationId xmlns:a16="http://schemas.microsoft.com/office/drawing/2014/main" id="{E959D78B-6957-44E4-B29D-2C2B5108D3E6}"/>
              </a:ext>
            </a:extLst>
          </p:cNvPr>
          <p:cNvSpPr>
            <a:spLocks/>
          </p:cNvSpPr>
          <p:nvPr/>
        </p:nvSpPr>
        <p:spPr bwMode="auto">
          <a:xfrm>
            <a:off x="2949417" y="2194560"/>
            <a:ext cx="6257186" cy="2484618"/>
          </a:xfrm>
          <a:custGeom>
            <a:avLst/>
            <a:gdLst>
              <a:gd name="T0" fmla="*/ 1480 w 1560"/>
              <a:gd name="T1" fmla="*/ 1490 h 1490"/>
              <a:gd name="T2" fmla="*/ 80 w 1560"/>
              <a:gd name="T3" fmla="*/ 1490 h 1490"/>
              <a:gd name="T4" fmla="*/ 0 w 1560"/>
              <a:gd name="T5" fmla="*/ 1410 h 1490"/>
              <a:gd name="T6" fmla="*/ 0 w 1560"/>
              <a:gd name="T7" fmla="*/ 80 h 1490"/>
              <a:gd name="T8" fmla="*/ 80 w 1560"/>
              <a:gd name="T9" fmla="*/ 0 h 1490"/>
              <a:gd name="T10" fmla="*/ 1480 w 1560"/>
              <a:gd name="T11" fmla="*/ 0 h 1490"/>
              <a:gd name="T12" fmla="*/ 1560 w 1560"/>
              <a:gd name="T13" fmla="*/ 80 h 1490"/>
              <a:gd name="T14" fmla="*/ 1560 w 1560"/>
              <a:gd name="T15" fmla="*/ 1410 h 1490"/>
              <a:gd name="T16" fmla="*/ 1480 w 1560"/>
              <a:gd name="T17" fmla="*/ 1490 h 1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0" h="1490">
                <a:moveTo>
                  <a:pt x="1480" y="1490"/>
                </a:moveTo>
                <a:cubicBezTo>
                  <a:pt x="80" y="1490"/>
                  <a:pt x="80" y="1490"/>
                  <a:pt x="80" y="1490"/>
                </a:cubicBezTo>
                <a:cubicBezTo>
                  <a:pt x="36" y="1490"/>
                  <a:pt x="0" y="1454"/>
                  <a:pt x="0" y="141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36"/>
                  <a:pt x="36" y="0"/>
                  <a:pt x="80" y="0"/>
                </a:cubicBezTo>
                <a:cubicBezTo>
                  <a:pt x="1480" y="0"/>
                  <a:pt x="1480" y="0"/>
                  <a:pt x="1480" y="0"/>
                </a:cubicBezTo>
                <a:cubicBezTo>
                  <a:pt x="1524" y="0"/>
                  <a:pt x="1560" y="36"/>
                  <a:pt x="1560" y="80"/>
                </a:cubicBezTo>
                <a:cubicBezTo>
                  <a:pt x="1560" y="1410"/>
                  <a:pt x="1560" y="1410"/>
                  <a:pt x="1560" y="1410"/>
                </a:cubicBezTo>
                <a:cubicBezTo>
                  <a:pt x="1560" y="1454"/>
                  <a:pt x="1524" y="1490"/>
                  <a:pt x="1480" y="149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0" dist="457200" dir="8100000" algn="tr" rotWithShape="0">
              <a:schemeClr val="accent1">
                <a:lumMod val="75000"/>
                <a:alpha val="29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900" dirty="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1A305-46FF-4592-A54A-C8BD92D7DEB8}"/>
              </a:ext>
            </a:extLst>
          </p:cNvPr>
          <p:cNvSpPr txBox="1"/>
          <p:nvPr/>
        </p:nvSpPr>
        <p:spPr>
          <a:xfrm>
            <a:off x="3680564" y="2480830"/>
            <a:ext cx="4887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 rtl="1">
              <a:defRPr/>
            </a:pPr>
            <a:r>
              <a:rPr lang="fa-IR" sz="5400" dirty="0">
                <a:latin typeface="Yekan Bakh Fat" panose="01000504000000020004" pitchFamily="2" charset="-78"/>
                <a:cs typeface="Yekan Bakh Fat" panose="01000504000000020004" pitchFamily="2" charset="-78"/>
              </a:rPr>
              <a:t>معرفی گراف دانش</a:t>
            </a:r>
            <a:endParaRPr lang="en-US" sz="1600" b="1" dirty="0">
              <a:latin typeface="Yekan Bakh Fat" panose="01000504000000020004" pitchFamily="2" charset="-78"/>
              <a:cs typeface="Yekan Bakh Fat" panose="01000504000000020004" pitchFamily="2" charset="-78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9FF7979-9B67-C047-4865-A9777A8EA8E0}"/>
              </a:ext>
            </a:extLst>
          </p:cNvPr>
          <p:cNvSpPr txBox="1"/>
          <p:nvPr/>
        </p:nvSpPr>
        <p:spPr>
          <a:xfrm>
            <a:off x="3011890" y="3401224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400" b="1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شرکت دانش بنیان عامل‌های هوشمند دانا</a:t>
            </a:r>
          </a:p>
          <a:p>
            <a:pPr algn="ctr" rtl="1">
              <a:lnSpc>
                <a:spcPct val="150000"/>
              </a:lnSpc>
            </a:pPr>
            <a:r>
              <a:rPr lang="fa-IR" sz="1400" b="1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واحد فناور پردیس </a:t>
            </a:r>
            <a:r>
              <a:rPr lang="en-US" sz="1400" b="1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ICT</a:t>
            </a:r>
            <a:r>
              <a:rPr lang="fa-IR" sz="1400" b="1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 پارک علم و فناوری استان خراسان</a:t>
            </a:r>
          </a:p>
        </p:txBody>
      </p:sp>
      <p:pic>
        <p:nvPicPr>
          <p:cNvPr id="334" name="Picture 333" descr="Image result for مرکز رشد فناوری اطلاعات و ارتباطات پارک علم و فناوری خراسان&quot;">
            <a:extLst>
              <a:ext uri="{FF2B5EF4-FFF2-40B4-BE49-F238E27FC236}">
                <a16:creationId xmlns:a16="http://schemas.microsoft.com/office/drawing/2014/main" id="{874D81D4-7D2F-39B4-A22A-8EF56ADED6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2" y="95684"/>
            <a:ext cx="910095" cy="85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Picture 334">
            <a:extLst>
              <a:ext uri="{FF2B5EF4-FFF2-40B4-BE49-F238E27FC236}">
                <a16:creationId xmlns:a16="http://schemas.microsoft.com/office/drawing/2014/main" id="{3BC3537E-CC8B-0393-2F57-0A998A3FC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"/>
          <a:stretch/>
        </p:blipFill>
        <p:spPr>
          <a:xfrm>
            <a:off x="11182428" y="142533"/>
            <a:ext cx="822649" cy="901068"/>
          </a:xfrm>
          <a:prstGeom prst="rect">
            <a:avLst/>
          </a:prstGeom>
        </p:spPr>
      </p:pic>
      <p:sp>
        <p:nvSpPr>
          <p:cNvPr id="336" name="TextBox 335">
            <a:extLst>
              <a:ext uri="{FF2B5EF4-FFF2-40B4-BE49-F238E27FC236}">
                <a16:creationId xmlns:a16="http://schemas.microsoft.com/office/drawing/2014/main" id="{4F090FCB-1F31-4575-7C91-6F9D8583A3BE}"/>
              </a:ext>
            </a:extLst>
          </p:cNvPr>
          <p:cNvSpPr txBox="1"/>
          <p:nvPr/>
        </p:nvSpPr>
        <p:spPr>
          <a:xfrm>
            <a:off x="2974985" y="426867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100" b="1" dirty="0">
                <a:latin typeface="Yekan Bakh" panose="01000504000000020004" pitchFamily="2" charset="-78"/>
                <a:cs typeface="Yekan Bakh" panose="01000504000000020004" pitchFamily="2" charset="-78"/>
              </a:rPr>
              <a:t>بهار 1401</a:t>
            </a:r>
          </a:p>
        </p:txBody>
      </p:sp>
    </p:spTree>
    <p:extLst>
      <p:ext uri="{BB962C8B-B14F-4D97-AF65-F5344CB8AC3E}">
        <p14:creationId xmlns:p14="http://schemas.microsoft.com/office/powerpoint/2010/main" val="19630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500" spd="-100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23903E-6 -2.59259E-6 L -0.09185 0.00116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90431E-6 -1.48148E-6 L -6.50957E-5 -0.16342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81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3041E-6 -2.59259E-6 L 0.097 -0.00127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3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7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3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3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4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BB66F-C251-7E97-576B-694E12676063}"/>
              </a:ext>
            </a:extLst>
          </p:cNvPr>
          <p:cNvGrpSpPr/>
          <p:nvPr/>
        </p:nvGrpSpPr>
        <p:grpSpPr>
          <a:xfrm>
            <a:off x="3352800" y="679270"/>
            <a:ext cx="2743200" cy="2749730"/>
            <a:chOff x="3352016" y="921807"/>
            <a:chExt cx="2743200" cy="2749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4907DF-8074-99EE-2AC7-6ED623FA72A5}"/>
                </a:ext>
              </a:extLst>
            </p:cNvPr>
            <p:cNvSpPr/>
            <p:nvPr/>
          </p:nvSpPr>
          <p:spPr>
            <a:xfrm>
              <a:off x="3352016" y="2748207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تجزیه‌وتحلیل، مستندسازی و بصری‌سازی پایگاه دانش (1)</a:t>
              </a: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C1AF0F-1E02-52CB-AC2E-995AE92A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620" y="921807"/>
              <a:ext cx="1371992" cy="170604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D1F2E6-FE60-5015-7463-D6DBC2650BC7}"/>
              </a:ext>
            </a:extLst>
          </p:cNvPr>
          <p:cNvGrpSpPr/>
          <p:nvPr/>
        </p:nvGrpSpPr>
        <p:grpSpPr>
          <a:xfrm>
            <a:off x="6151756" y="679270"/>
            <a:ext cx="2743200" cy="2749730"/>
            <a:chOff x="6207513" y="1051517"/>
            <a:chExt cx="2743200" cy="27497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FD5CB5-E24F-7222-4F22-F4D37EAE2D72}"/>
                </a:ext>
              </a:extLst>
            </p:cNvPr>
            <p:cNvSpPr/>
            <p:nvPr/>
          </p:nvSpPr>
          <p:spPr>
            <a:xfrm>
              <a:off x="6207513" y="2877917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تجزیه‌وتحلیل، مستندسازی و بصری‌سازی پایگاه دانش (1)</a:t>
              </a: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2AA435-A6C0-0F93-36F2-EE51FBFEC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117" y="1051517"/>
              <a:ext cx="1371992" cy="170604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AE833F-10D3-F992-8395-CB2510F11897}"/>
              </a:ext>
            </a:extLst>
          </p:cNvPr>
          <p:cNvGrpSpPr/>
          <p:nvPr/>
        </p:nvGrpSpPr>
        <p:grpSpPr>
          <a:xfrm>
            <a:off x="3408556" y="3709558"/>
            <a:ext cx="2743200" cy="2749730"/>
            <a:chOff x="6207513" y="3791895"/>
            <a:chExt cx="2743200" cy="27497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36A2F1-7097-8DF7-ED6A-3B2E9412F637}"/>
                </a:ext>
              </a:extLst>
            </p:cNvPr>
            <p:cNvSpPr/>
            <p:nvPr/>
          </p:nvSpPr>
          <p:spPr>
            <a:xfrm>
              <a:off x="6207513" y="5618295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تجزیه‌وتحلیل، مستندسازی و بصری‌سازی پایگاه دانش (1)</a:t>
              </a: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00F93F-7873-B89D-4A14-F0268CC0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117" y="3791895"/>
              <a:ext cx="1371992" cy="17060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C5E31-985C-0E1F-34D2-8E7152990CE9}"/>
              </a:ext>
            </a:extLst>
          </p:cNvPr>
          <p:cNvGrpSpPr/>
          <p:nvPr/>
        </p:nvGrpSpPr>
        <p:grpSpPr>
          <a:xfrm>
            <a:off x="609600" y="3664402"/>
            <a:ext cx="2743200" cy="2749730"/>
            <a:chOff x="3408557" y="3746739"/>
            <a:chExt cx="2743200" cy="27497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A48D3F-A8D8-259A-70A5-1DA940331D4A}"/>
                </a:ext>
              </a:extLst>
            </p:cNvPr>
            <p:cNvSpPr/>
            <p:nvPr/>
          </p:nvSpPr>
          <p:spPr>
            <a:xfrm>
              <a:off x="3408557" y="5573139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تجزیه‌وتحلیل، مستندسازی و بصری‌سازی پایگاه دانش (1)</a:t>
              </a: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2097E1-D7D7-A412-923B-502D0ED62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161" y="3746739"/>
              <a:ext cx="1371992" cy="17060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937F33-600B-E51E-1357-455DAF9AFBA8}"/>
              </a:ext>
            </a:extLst>
          </p:cNvPr>
          <p:cNvGrpSpPr/>
          <p:nvPr/>
        </p:nvGrpSpPr>
        <p:grpSpPr>
          <a:xfrm>
            <a:off x="6151756" y="3709558"/>
            <a:ext cx="2743200" cy="2704574"/>
            <a:chOff x="8839200" y="3791895"/>
            <a:chExt cx="2743200" cy="27045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7285AF-D5A7-B390-94DE-867FEF159355}"/>
                </a:ext>
              </a:extLst>
            </p:cNvPr>
            <p:cNvSpPr/>
            <p:nvPr/>
          </p:nvSpPr>
          <p:spPr>
            <a:xfrm>
              <a:off x="8839200" y="5573139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سرویس نظرکاوی و تحلیل احساسات نظرات مردمی</a:t>
              </a: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424C00-21DC-936F-595D-56A1ADC3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04" y="3791895"/>
              <a:ext cx="1371992" cy="17060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A8662C-6626-BB4C-D160-FD3CA4B7B79A}"/>
              </a:ext>
            </a:extLst>
          </p:cNvPr>
          <p:cNvGrpSpPr/>
          <p:nvPr/>
        </p:nvGrpSpPr>
        <p:grpSpPr>
          <a:xfrm>
            <a:off x="553843" y="701848"/>
            <a:ext cx="2743200" cy="2704574"/>
            <a:chOff x="609600" y="921807"/>
            <a:chExt cx="2743200" cy="27045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57B773-C239-BD49-638F-B7D6483B0C53}"/>
                </a:ext>
              </a:extLst>
            </p:cNvPr>
            <p:cNvSpPr/>
            <p:nvPr/>
          </p:nvSpPr>
          <p:spPr>
            <a:xfrm>
              <a:off x="609600" y="2703051"/>
              <a:ext cx="2743200" cy="92333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 rtl="1"/>
              <a:r>
                <a:rPr lang="fa-IR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بازطراحی زیرساخت با کمک ابزار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Apache </a:t>
              </a: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NiFi</a:t>
              </a:r>
              <a:endParaRPr lang="fa-IR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  <a:p>
              <a:pPr algn="ctr" rtl="1"/>
              <a:r>
                <a:rPr lang="fa-IR" dirty="0">
                  <a:solidFill>
                    <a:srgbClr val="0070C0"/>
                  </a:solidFill>
                  <a:effectLst/>
                  <a:latin typeface="Yekan Bakh" panose="01000504000000020004" pitchFamily="2" charset="-78"/>
                  <a:cs typeface="Yekan Bakh" panose="01000504000000020004" pitchFamily="2" charset="-78"/>
                </a:rPr>
                <a:t>آستان قدس رضوی</a:t>
              </a:r>
              <a:endParaRPr lang="en-US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1BE2DB-ADAE-98A3-1137-326A49FB9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204" y="921807"/>
              <a:ext cx="1371992" cy="170604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C9CB10-2C58-EBC1-61D2-418D234F11F0}"/>
              </a:ext>
            </a:extLst>
          </p:cNvPr>
          <p:cNvSpPr txBox="1"/>
          <p:nvPr/>
        </p:nvSpPr>
        <p:spPr>
          <a:xfrm>
            <a:off x="8720718" y="1654240"/>
            <a:ext cx="3909431" cy="1038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0"/>
          </a:effectLst>
        </p:spPr>
        <p:txBody>
          <a:bodyPr wrap="square" anchor="ctr" anchorCtr="0">
            <a:normAutofit/>
          </a:bodyPr>
          <a:lstStyle/>
          <a:p>
            <a:pPr algn="ctr"/>
            <a:r>
              <a:rPr lang="fa-IR" sz="4000" dirty="0">
                <a:solidFill>
                  <a:srgbClr val="172144"/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کارفرمایان</a:t>
            </a:r>
          </a:p>
        </p:txBody>
      </p:sp>
    </p:spTree>
    <p:extLst>
      <p:ext uri="{BB962C8B-B14F-4D97-AF65-F5344CB8AC3E}">
        <p14:creationId xmlns:p14="http://schemas.microsoft.com/office/powerpoint/2010/main" val="190511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C244811-B565-8D4D-B745-25DF3E3F0E3F}"/>
              </a:ext>
            </a:extLst>
          </p:cNvPr>
          <p:cNvSpPr txBox="1"/>
          <p:nvPr/>
        </p:nvSpPr>
        <p:spPr>
          <a:xfrm>
            <a:off x="3048000" y="474133"/>
            <a:ext cx="6096000" cy="1038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alpha val="12000"/>
              </a:schemeClr>
            </a:glow>
            <a:softEdge rad="0"/>
          </a:effectLst>
        </p:spPr>
        <p:txBody>
          <a:bodyPr wrap="square" anchor="ctr" anchorCtr="0">
            <a:normAutofit/>
          </a:bodyPr>
          <a:lstStyle/>
          <a:p>
            <a:pPr algn="ctr"/>
            <a:r>
              <a:rPr lang="fa-IR" sz="4000" dirty="0">
                <a:solidFill>
                  <a:srgbClr val="172144"/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کارفرمایان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C70DF-389D-C82F-4E83-544B9D95D939}"/>
              </a:ext>
            </a:extLst>
          </p:cNvPr>
          <p:cNvSpPr/>
          <p:nvPr/>
        </p:nvSpPr>
        <p:spPr>
          <a:xfrm>
            <a:off x="8045858" y="4729695"/>
            <a:ext cx="2743200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طراحی سیستم توصیه‌گر وکیل</a:t>
            </a:r>
          </a:p>
          <a:p>
            <a:pPr algn="ctr" rtl="1"/>
            <a:r>
              <a:rPr lang="en-US" dirty="0" err="1">
                <a:solidFill>
                  <a:srgbClr val="0070C0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Bay&amp;Co</a:t>
            </a:r>
            <a:endParaRPr lang="en-US" dirty="0">
              <a:solidFill>
                <a:srgbClr val="0070C0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516A82-85C7-E64C-C16F-3B5A56D788D2}"/>
              </a:ext>
            </a:extLst>
          </p:cNvPr>
          <p:cNvSpPr/>
          <p:nvPr/>
        </p:nvSpPr>
        <p:spPr>
          <a:xfrm>
            <a:off x="4735406" y="4729695"/>
            <a:ext cx="2743200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تولید پیکره استخراج دانش در زبان فارسی</a:t>
            </a:r>
          </a:p>
          <a:p>
            <a:pPr algn="ctr" rtl="1"/>
            <a:r>
              <a:rPr lang="fa-IR" dirty="0">
                <a:solidFill>
                  <a:srgbClr val="0070C0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ستاد توسعه اقتصاد دیجیتال</a:t>
            </a:r>
            <a:endParaRPr lang="en-US" dirty="0">
              <a:solidFill>
                <a:srgbClr val="0070C0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7A231-F406-7C5E-0DA5-31B17417BF31}"/>
              </a:ext>
            </a:extLst>
          </p:cNvPr>
          <p:cNvSpPr/>
          <p:nvPr/>
        </p:nvSpPr>
        <p:spPr>
          <a:xfrm>
            <a:off x="1323159" y="4729695"/>
            <a:ext cx="2852784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طراحی موتور جستجوی مبتنی بر فناوری هوش مصنوعی</a:t>
            </a:r>
          </a:p>
          <a:p>
            <a:pPr algn="ctr" rtl="1"/>
            <a:r>
              <a:rPr lang="fa-IR" dirty="0">
                <a:solidFill>
                  <a:srgbClr val="0070C0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نام‌آوران فناوری اطلاعات پرنیا</a:t>
            </a:r>
            <a:endParaRPr lang="en-US" dirty="0">
              <a:solidFill>
                <a:srgbClr val="0070C0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059BAB-182F-752C-4E23-0B765F58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06" y="2342847"/>
            <a:ext cx="2172305" cy="2172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26ECE-1139-7ADA-9C2F-59CE0B150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78" y="2239378"/>
            <a:ext cx="2747643" cy="2379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722B38-CCA7-C98E-E172-CC3D7EB2F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/>
          <a:stretch/>
        </p:blipFill>
        <p:spPr>
          <a:xfrm>
            <a:off x="1479141" y="2239378"/>
            <a:ext cx="2642895" cy="249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76CDCA-0151-FD0F-BAE4-537DAD0D6B19}"/>
              </a:ext>
            </a:extLst>
          </p:cNvPr>
          <p:cNvGrpSpPr/>
          <p:nvPr/>
        </p:nvGrpSpPr>
        <p:grpSpPr>
          <a:xfrm>
            <a:off x="819723" y="2604807"/>
            <a:ext cx="3281667" cy="1648385"/>
            <a:chOff x="1416293" y="1906398"/>
            <a:chExt cx="1945383" cy="1648385"/>
          </a:xfrm>
          <a:noFill/>
        </p:grpSpPr>
        <p:sp>
          <p:nvSpPr>
            <p:cNvPr id="87" name="Rectangle: Single Corner Snipped 86">
              <a:extLst>
                <a:ext uri="{FF2B5EF4-FFF2-40B4-BE49-F238E27FC236}">
                  <a16:creationId xmlns:a16="http://schemas.microsoft.com/office/drawing/2014/main" id="{7B3BAEC3-8FBE-4785-A36C-460B74BA22FD}"/>
                </a:ext>
              </a:extLst>
            </p:cNvPr>
            <p:cNvSpPr/>
            <p:nvPr/>
          </p:nvSpPr>
          <p:spPr>
            <a:xfrm>
              <a:off x="1416293" y="1906398"/>
              <a:ext cx="1945383" cy="1648385"/>
            </a:xfrm>
            <a:prstGeom prst="snip1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AC297C-1131-4302-8959-C67108037DE6}"/>
                </a:ext>
              </a:extLst>
            </p:cNvPr>
            <p:cNvGrpSpPr/>
            <p:nvPr/>
          </p:nvGrpSpPr>
          <p:grpSpPr>
            <a:xfrm>
              <a:off x="2190103" y="2288897"/>
              <a:ext cx="397771" cy="1075676"/>
              <a:chOff x="14637630" y="1946502"/>
              <a:chExt cx="795645" cy="2151632"/>
            </a:xfrm>
            <a:grpFill/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F35A36-6E5C-4030-B99D-D1798B0DDCE5}"/>
                  </a:ext>
                </a:extLst>
              </p:cNvPr>
              <p:cNvSpPr txBox="1"/>
              <p:nvPr/>
            </p:nvSpPr>
            <p:spPr>
              <a:xfrm>
                <a:off x="14685974" y="1946502"/>
                <a:ext cx="698951" cy="80032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Yekan Bakh Heavy" panose="01000504000000020004" pitchFamily="2" charset="-78"/>
                    <a:ea typeface="+mn-ea"/>
                    <a:cs typeface="Yekan Bakh Heavy" panose="01000504000000020004" pitchFamily="2" charset="-78"/>
                  </a:rPr>
                  <a:t>عهد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Yekan Bakh Heavy" panose="01000504000000020004" pitchFamily="2" charset="-78"/>
                  <a:ea typeface="+mn-ea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418C77-A3E4-4920-8E18-CD84C40E1DDD}"/>
                  </a:ext>
                </a:extLst>
              </p:cNvPr>
              <p:cNvSpPr/>
              <p:nvPr/>
            </p:nvSpPr>
            <p:spPr>
              <a:xfrm>
                <a:off x="14637630" y="2805560"/>
                <a:ext cx="795645" cy="1292574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99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4C8E5-1E61-F6B3-F0EC-D52599777361}"/>
              </a:ext>
            </a:extLst>
          </p:cNvPr>
          <p:cNvGrpSpPr/>
          <p:nvPr/>
        </p:nvGrpSpPr>
        <p:grpSpPr>
          <a:xfrm>
            <a:off x="8414788" y="2604807"/>
            <a:ext cx="3281669" cy="1648385"/>
            <a:chOff x="6462163" y="1906398"/>
            <a:chExt cx="3281669" cy="1648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C8AC3C-147D-49B7-BD09-C7D270B27DC1}"/>
                </a:ext>
              </a:extLst>
            </p:cNvPr>
            <p:cNvGrpSpPr/>
            <p:nvPr/>
          </p:nvGrpSpPr>
          <p:grpSpPr>
            <a:xfrm>
              <a:off x="6584270" y="1906398"/>
              <a:ext cx="3037454" cy="1526346"/>
              <a:chOff x="17974403" y="1181404"/>
              <a:chExt cx="3484169" cy="3053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4726EE-82AB-4A11-8A33-7AED33DB3150}"/>
                  </a:ext>
                </a:extLst>
              </p:cNvPr>
              <p:cNvSpPr txBox="1"/>
              <p:nvPr/>
            </p:nvSpPr>
            <p:spPr>
              <a:xfrm>
                <a:off x="17974403" y="1181404"/>
                <a:ext cx="3484169" cy="184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2144"/>
                    </a:solidFill>
                    <a:effectLst/>
                    <a:uLnTx/>
                    <a:uFillTx/>
                    <a:latin typeface="Yekan Bakh Heavy" panose="01000504000000020004" pitchFamily="2" charset="-78"/>
                    <a:ea typeface="+mn-ea"/>
                    <a:cs typeface="Yekan Bakh Heavy" panose="01000504000000020004" pitchFamily="2" charset="-78"/>
                  </a:rPr>
                  <a:t>کاربرد های صنعتی</a:t>
                </a:r>
              </a:p>
              <a:p>
                <a:pPr marL="0" marR="0" lvl="0" indent="0" algn="ctr" defTabSz="22855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2144"/>
                    </a:solidFill>
                    <a:effectLst/>
                    <a:uLnTx/>
                    <a:uFillTx/>
                    <a:latin typeface="Yekan Bakh Heavy" panose="01000504000000020004" pitchFamily="2" charset="-78"/>
                    <a:ea typeface="+mn-ea"/>
                    <a:cs typeface="Yekan Bakh Heavy" panose="01000504000000020004" pitchFamily="2" charset="-78"/>
                  </a:rPr>
                  <a:t> گراف دانش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Yekan Bakh Heavy" panose="01000504000000020004" pitchFamily="2" charset="-78"/>
                  <a:ea typeface="+mn-ea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98BB58-FEF2-434F-8FE6-77C0EB953501}"/>
                  </a:ext>
                </a:extLst>
              </p:cNvPr>
              <p:cNvSpPr/>
              <p:nvPr/>
            </p:nvSpPr>
            <p:spPr>
              <a:xfrm>
                <a:off x="19070072" y="2941920"/>
                <a:ext cx="1292832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7DFF"/>
                    </a:solidFill>
                    <a:effectLst/>
                    <a:uLnTx/>
                    <a:uFillTx/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  <p:sp>
          <p:nvSpPr>
            <p:cNvPr id="89" name="Rectangle: Single Corner Snipped 88">
              <a:extLst>
                <a:ext uri="{FF2B5EF4-FFF2-40B4-BE49-F238E27FC236}">
                  <a16:creationId xmlns:a16="http://schemas.microsoft.com/office/drawing/2014/main" id="{0358D67A-CC3C-4B4E-B150-40301211B6DE}"/>
                </a:ext>
              </a:extLst>
            </p:cNvPr>
            <p:cNvSpPr/>
            <p:nvPr/>
          </p:nvSpPr>
          <p:spPr>
            <a:xfrm>
              <a:off x="6462163" y="1906398"/>
              <a:ext cx="3281669" cy="1648385"/>
            </a:xfrm>
            <a:prstGeom prst="snip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3E8F18-0087-2518-18E0-539299F47926}"/>
              </a:ext>
            </a:extLst>
          </p:cNvPr>
          <p:cNvGrpSpPr/>
          <p:nvPr/>
        </p:nvGrpSpPr>
        <p:grpSpPr>
          <a:xfrm>
            <a:off x="4608103" y="2604807"/>
            <a:ext cx="3281668" cy="1648385"/>
            <a:chOff x="7614688" y="3730319"/>
            <a:chExt cx="3281668" cy="1648385"/>
          </a:xfrm>
        </p:grpSpPr>
        <p:sp>
          <p:nvSpPr>
            <p:cNvPr id="88" name="Rectangle: Single Corner Snipped 87">
              <a:extLst>
                <a:ext uri="{FF2B5EF4-FFF2-40B4-BE49-F238E27FC236}">
                  <a16:creationId xmlns:a16="http://schemas.microsoft.com/office/drawing/2014/main" id="{4FC25F57-95F6-4392-BB6A-A2274CE7EA11}"/>
                </a:ext>
              </a:extLst>
            </p:cNvPr>
            <p:cNvSpPr/>
            <p:nvPr/>
          </p:nvSpPr>
          <p:spPr>
            <a:xfrm>
              <a:off x="7614688" y="3730319"/>
              <a:ext cx="3281668" cy="1648385"/>
            </a:xfrm>
            <a:prstGeom prst="snip1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961F48-609D-4189-AADA-B03BC4833F93}"/>
                </a:ext>
              </a:extLst>
            </p:cNvPr>
            <p:cNvGrpSpPr/>
            <p:nvPr/>
          </p:nvGrpSpPr>
          <p:grpSpPr>
            <a:xfrm>
              <a:off x="8278666" y="4120699"/>
              <a:ext cx="1972015" cy="1067794"/>
              <a:chOff x="13866293" y="7515050"/>
              <a:chExt cx="2338337" cy="213586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E1858E-C2D0-4719-B0C6-DC0D3B33D920}"/>
                  </a:ext>
                </a:extLst>
              </p:cNvPr>
              <p:cNvSpPr txBox="1"/>
              <p:nvPr/>
            </p:nvSpPr>
            <p:spPr>
              <a:xfrm>
                <a:off x="13866293" y="7515050"/>
                <a:ext cx="2338337" cy="73876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ekan Bakh Heavy" panose="01000504000000020004" pitchFamily="2" charset="-78"/>
                    <a:ea typeface="+mn-ea"/>
                    <a:cs typeface="Yekan Bakh Heavy" panose="01000504000000020004" pitchFamily="2" charset="-78"/>
                  </a:rPr>
                  <a:t>تکنولوژی گراف دانش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Heavy" panose="01000504000000020004" pitchFamily="2" charset="-78"/>
                  <a:ea typeface="+mn-ea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815953-8D04-4542-9DF3-CFFDE1DD2132}"/>
                  </a:ext>
                </a:extLst>
              </p:cNvPr>
              <p:cNvSpPr/>
              <p:nvPr/>
            </p:nvSpPr>
            <p:spPr>
              <a:xfrm>
                <a:off x="14652256" y="8358342"/>
                <a:ext cx="766394" cy="129257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99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signball-Finance-01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5ADA0-3189-6C5E-0B1F-65847D338464}"/>
              </a:ext>
            </a:extLst>
          </p:cNvPr>
          <p:cNvSpPr txBox="1"/>
          <p:nvPr/>
        </p:nvSpPr>
        <p:spPr>
          <a:xfrm>
            <a:off x="4455166" y="1237142"/>
            <a:ext cx="328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285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Yekan Bakh Fat" panose="01000504000000020004" pitchFamily="2" charset="-78"/>
                <a:ea typeface="+mn-ea"/>
                <a:cs typeface="Yekan Bakh Fat" panose="01000504000000020004" pitchFamily="2" charset="-78"/>
              </a:rPr>
              <a:t>ICDS  Pitch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Yekan Bakh Fat" panose="01000504000000020004" pitchFamily="2" charset="-78"/>
              <a:ea typeface="+mn-ea"/>
              <a:cs typeface="Yekan Bakh Fat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33080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43237" y="4458746"/>
            <a:ext cx="3943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همسر جلال آل احمد، سیمین دانشور بود.</a:t>
            </a:r>
            <a:endParaRPr lang="en-US" sz="20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3327" y="4458746"/>
            <a:ext cx="4631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سیمین دانشور متولد 8 اردیبهشت 1300 می‌باشد.</a:t>
            </a:r>
            <a:endParaRPr lang="en-US" sz="20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8162" y="1698558"/>
            <a:ext cx="6915676" cy="5847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r" rtl="1"/>
            <a:r>
              <a:rPr lang="fa-IR" sz="3200" dirty="0">
                <a:solidFill>
                  <a:srgbClr val="FF0000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تاریخ تولد </a:t>
            </a:r>
            <a:r>
              <a:rPr lang="fa-IR" sz="3200" dirty="0">
                <a:solidFill>
                  <a:srgbClr val="00B050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همسر جلال آل احمد</a:t>
            </a:r>
            <a:r>
              <a:rPr lang="fa-IR" sz="3200" dirty="0">
                <a:latin typeface="Yekan Bakh Heavy" panose="01000504000000020004" pitchFamily="2" charset="-78"/>
                <a:cs typeface="Yekan Bakh Heavy" panose="01000504000000020004" pitchFamily="2" charset="-78"/>
              </a:rPr>
              <a:t>، چه روزی است؟</a:t>
            </a:r>
            <a:endParaRPr lang="en-US" sz="3200" dirty="0">
              <a:latin typeface="Yekan Bakh Heavy" panose="01000504000000020004" pitchFamily="2" charset="-78"/>
              <a:cs typeface="Yekan Bakh Heavy" panose="01000504000000020004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2476" y="4197136"/>
            <a:ext cx="5341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5400" dirty="0">
                <a:latin typeface="Yekan Bakh" panose="01000504000000020004" pitchFamily="2" charset="-78"/>
                <a:cs typeface="Yekan Bakh" panose="01000504000000020004" pitchFamily="2" charset="-78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936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4C6803-8B83-607A-FF55-D7BE4B2FF07E}"/>
              </a:ext>
            </a:extLst>
          </p:cNvPr>
          <p:cNvSpPr txBox="1"/>
          <p:nvPr/>
        </p:nvSpPr>
        <p:spPr>
          <a:xfrm>
            <a:off x="3048000" y="33462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داده‌های پیوندی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3550BD-8CDF-A830-DD3B-E53E38E0B7BC}"/>
              </a:ext>
            </a:extLst>
          </p:cNvPr>
          <p:cNvSpPr txBox="1">
            <a:spLocks/>
          </p:cNvSpPr>
          <p:nvPr/>
        </p:nvSpPr>
        <p:spPr>
          <a:xfrm>
            <a:off x="838200" y="1441801"/>
            <a:ext cx="10515600" cy="4468083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پیشرفت تکنولوژی، حجم فراوان و روبه رشد اطلاعات دیجیتال بر روی وب و همچنین افزایش کاربران اینترنت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چالش مواجهه با مدیریت کلان داده‌های دیجیتال</a:t>
            </a:r>
            <a:endParaRPr lang="en-US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marL="457109" lvl="1" indent="0" algn="r" rtl="1">
              <a:lnSpc>
                <a:spcPct val="150000"/>
              </a:lnSpc>
              <a:buNone/>
            </a:pPr>
            <a:endParaRPr lang="fa-IR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داده‌های پیوندی (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Linked Data</a:t>
            </a: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) در علوم رایانه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مفهوم یا روشی است که به انتشار داده‌ها اشاره دارد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انتشار داده با ایجاد ارتباط یا پیوندهایی میان منابع داده‌ای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گرداوری اطلاعات موجود بر روی وب به‌صورت یک مجموعه داده سراسری توسط داده‌های پیوندی</a:t>
            </a:r>
          </a:p>
          <a:p>
            <a:pPr lvl="2" algn="r" rtl="1">
              <a:lnSpc>
                <a:spcPct val="150000"/>
              </a:lnSpc>
            </a:pP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وب‌داده (</a:t>
            </a:r>
            <a:r>
              <a:rPr lang="en-US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Web of Data</a:t>
            </a: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)</a:t>
            </a:r>
          </a:p>
          <a:p>
            <a:pPr lvl="2" algn="r" rtl="1">
              <a:lnSpc>
                <a:spcPct val="150000"/>
              </a:lnSpc>
            </a:pP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امکان اجرای پرس‌وجوهای مختلف در یک لحظه بر روی منابع داده متفاوت</a:t>
            </a:r>
          </a:p>
          <a:p>
            <a:pPr lvl="2" algn="r" rtl="1">
              <a:lnSpc>
                <a:spcPct val="150000"/>
              </a:lnSpc>
            </a:pP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چنین چیزی در تکنولوژی‌های سنتی پیچیده و زمان‌بر می‌باشد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653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4C6803-8B83-607A-FF55-D7BE4B2FF07E}"/>
              </a:ext>
            </a:extLst>
          </p:cNvPr>
          <p:cNvSpPr txBox="1"/>
          <p:nvPr/>
        </p:nvSpPr>
        <p:spPr>
          <a:xfrm rot="16200000">
            <a:off x="8287531" y="331445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داده‌های پیوندی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3550BD-8CDF-A830-DD3B-E53E38E0B7BC}"/>
              </a:ext>
            </a:extLst>
          </p:cNvPr>
          <p:cNvSpPr txBox="1">
            <a:spLocks/>
          </p:cNvSpPr>
          <p:nvPr/>
        </p:nvSpPr>
        <p:spPr>
          <a:xfrm>
            <a:off x="3330222" y="447973"/>
            <a:ext cx="7252053" cy="4099531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داده‌های پیوندی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اهمیت دسترسی به داده‌ها 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مشخص کردن روابط میان آن‌ها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به منظور ساخت وب‌داده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ذخیره‌سازی حجم انبوهی از اطلاعات بر روی وب، در قالب یک فرمت استاندارد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قابلیت خوانده شدن و پردازش و همچنین تفسیر توسط ماشین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استفاده از ابزارها و </a:t>
            </a:r>
            <a:r>
              <a:rPr lang="fa-IR" sz="2000" dirty="0">
                <a:solidFill>
                  <a:schemeClr val="accent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تکنولوژی‌های وب معنایی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43F9D6-A404-674D-8BE9-85CDB21C7DF4}"/>
              </a:ext>
            </a:extLst>
          </p:cNvPr>
          <p:cNvGrpSpPr/>
          <p:nvPr/>
        </p:nvGrpSpPr>
        <p:grpSpPr>
          <a:xfrm>
            <a:off x="1609725" y="4831816"/>
            <a:ext cx="8972550" cy="1783589"/>
            <a:chOff x="1793993" y="4831816"/>
            <a:chExt cx="8972550" cy="17835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170396-4765-6212-A43E-2B5F67B1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993" y="5129505"/>
              <a:ext cx="8972550" cy="1485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A2E651-556A-D241-0946-18AED7DBC2E4}"/>
                </a:ext>
              </a:extLst>
            </p:cNvPr>
            <p:cNvSpPr txBox="1"/>
            <p:nvPr/>
          </p:nvSpPr>
          <p:spPr>
            <a:xfrm>
              <a:off x="3282310" y="4831816"/>
              <a:ext cx="5977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dirty="0">
                  <a:solidFill>
                    <a:srgbClr val="00B050"/>
                  </a:solidFill>
                  <a:latin typeface="Yekan Bakh" panose="01000504000000020004" pitchFamily="2" charset="-78"/>
                  <a:cs typeface="Yekan Bakh" panose="01000504000000020004" pitchFamily="2" charset="-78"/>
                </a:rPr>
                <a:t>اهداف داده‌های پیوندی (با استفاده از ابزارهای وب معنایی)</a:t>
              </a:r>
              <a:endParaRPr lang="en-US" dirty="0">
                <a:solidFill>
                  <a:srgbClr val="00B050"/>
                </a:solidFill>
                <a:latin typeface="Yekan Bakh" panose="01000504000000020004" pitchFamily="2" charset="-78"/>
                <a:cs typeface="Yekan Bakh" panose="01000504000000020004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504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56443-FD67-D76B-CB40-38A08AF57A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17" y="1313771"/>
            <a:ext cx="10025165" cy="5503282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B1E01A-03E8-3EEA-0990-487D35BA5B75}"/>
              </a:ext>
            </a:extLst>
          </p:cNvPr>
          <p:cNvSpPr txBox="1"/>
          <p:nvPr/>
        </p:nvSpPr>
        <p:spPr>
          <a:xfrm>
            <a:off x="3048000" y="33462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گراف</a:t>
            </a:r>
            <a:r>
              <a:rPr lang="fa-IR" sz="4400" b="1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 </a:t>
            </a:r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دانش</a:t>
            </a:r>
          </a:p>
        </p:txBody>
      </p:sp>
    </p:spTree>
    <p:extLst>
      <p:ext uri="{BB962C8B-B14F-4D97-AF65-F5344CB8AC3E}">
        <p14:creationId xmlns:p14="http://schemas.microsoft.com/office/powerpoint/2010/main" val="54940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9CD974-1656-FD20-1509-1C0DE7418ABC}"/>
              </a:ext>
            </a:extLst>
          </p:cNvPr>
          <p:cNvSpPr txBox="1">
            <a:spLocks/>
          </p:cNvSpPr>
          <p:nvPr/>
        </p:nvSpPr>
        <p:spPr>
          <a:xfrm>
            <a:off x="5215150" y="1567297"/>
            <a:ext cx="4191001" cy="1096881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fa-IR" sz="2000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algn="r" rtl="1"/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به‌کارگیری فناوری‌های وب معنایی در گراف دانش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E32F5-D7C3-15F7-7917-FFC1F3AB9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51" y="1784551"/>
            <a:ext cx="2032000" cy="873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FFCD1-64EE-E3C5-1720-18C0F65AE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31" y="3493161"/>
            <a:ext cx="1327250" cy="954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431C68-A658-7CAC-8ED4-367C6A45EC01}"/>
              </a:ext>
            </a:extLst>
          </p:cNvPr>
          <p:cNvSpPr/>
          <p:nvPr/>
        </p:nvSpPr>
        <p:spPr>
          <a:xfrm>
            <a:off x="3756257" y="6154045"/>
            <a:ext cx="4679486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r" rtl="1"/>
            <a:r>
              <a:rPr lang="fa-IR" dirty="0">
                <a:solidFill>
                  <a:srgbClr val="000000"/>
                </a:solidFill>
                <a:latin typeface="Yekan Bakh" panose="01000504000000020004" pitchFamily="2" charset="-78"/>
                <a:ea typeface="Times New Roman" panose="02020603050405020304" pitchFamily="18" charset="0"/>
                <a:cs typeface="Yekan Bakh" panose="01000504000000020004" pitchFamily="2" charset="-78"/>
              </a:rPr>
              <a:t>مدل داده‌ای</a:t>
            </a:r>
            <a:r>
              <a:rPr lang="en-US" dirty="0">
                <a:solidFill>
                  <a:srgbClr val="000000"/>
                </a:solidFill>
                <a:latin typeface="Yekan Bakh" panose="01000504000000020004" pitchFamily="2" charset="-78"/>
                <a:ea typeface="Times New Roman" panose="02020603050405020304" pitchFamily="18" charset="0"/>
                <a:cs typeface="Yekan Bakh" panose="01000504000000020004" pitchFamily="2" charset="-78"/>
              </a:rPr>
              <a:t>RDF </a:t>
            </a:r>
            <a:r>
              <a:rPr lang="fa-IR" dirty="0">
                <a:solidFill>
                  <a:srgbClr val="000000"/>
                </a:solidFill>
                <a:latin typeface="Yekan Bakh" panose="01000504000000020004" pitchFamily="2" charset="-78"/>
                <a:ea typeface="Times New Roman" panose="02020603050405020304" pitchFamily="18" charset="0"/>
                <a:cs typeface="Yekan Bakh" panose="01000504000000020004" pitchFamily="2" charset="-78"/>
              </a:rPr>
              <a:t> مهم‌ترین مبحث در داده‌های پیوندی</a:t>
            </a:r>
            <a:endParaRPr lang="en-US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59F9D6-5EF5-97EE-22FB-BE8578C23C36}"/>
              </a:ext>
            </a:extLst>
          </p:cNvPr>
          <p:cNvSpPr txBox="1">
            <a:spLocks/>
          </p:cNvSpPr>
          <p:nvPr/>
        </p:nvSpPr>
        <p:spPr>
          <a:xfrm>
            <a:off x="5096931" y="3550753"/>
            <a:ext cx="4191001" cy="1096881"/>
          </a:xfrm>
          <a:prstGeom prst="rect">
            <a:avLst/>
          </a:prstGeom>
        </p:spPr>
        <p:txBody>
          <a:bodyPr anchor="ctr"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r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800" kern="1200" dirty="0">
                <a:solidFill>
                  <a:srgbClr val="172144"/>
                </a:solidFill>
                <a:effectLst/>
                <a:latin typeface="Yekan Bakh" panose="01000504000000020004" pitchFamily="2" charset="-78"/>
                <a:ea typeface="+mn-ea"/>
                <a:cs typeface="Yekan Bakh" panose="01000504000000020004" pitchFamily="2" charset="-78"/>
              </a:rPr>
              <a:t>استفاده از مفاهیم </a:t>
            </a:r>
            <a:r>
              <a:rPr lang="en-US" sz="1800" kern="1200" dirty="0">
                <a:solidFill>
                  <a:srgbClr val="172144"/>
                </a:solidFill>
                <a:effectLst/>
                <a:latin typeface="Yekan Bakh" panose="01000504000000020004" pitchFamily="2" charset="-78"/>
                <a:ea typeface="+mn-ea"/>
                <a:cs typeface="Yekan Bakh" panose="01000504000000020004" pitchFamily="2" charset="-78"/>
              </a:rPr>
              <a:t>Linked Data</a:t>
            </a:r>
            <a:r>
              <a:rPr lang="fa-IR" sz="1800" kern="1200" dirty="0">
                <a:solidFill>
                  <a:srgbClr val="172144"/>
                </a:solidFill>
                <a:effectLst/>
                <a:latin typeface="Yekan Bakh" panose="01000504000000020004" pitchFamily="2" charset="-78"/>
                <a:ea typeface="+mn-ea"/>
                <a:cs typeface="Yekan Bakh" panose="01000504000000020004" pitchFamily="2" charset="-78"/>
              </a:rPr>
              <a:t> در گراف دانش</a:t>
            </a:r>
            <a:endParaRPr lang="en-US" sz="14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12DEE-224F-E43B-FC7F-3F55252A3D93}"/>
              </a:ext>
            </a:extLst>
          </p:cNvPr>
          <p:cNvSpPr txBox="1"/>
          <p:nvPr/>
        </p:nvSpPr>
        <p:spPr>
          <a:xfrm>
            <a:off x="3048000" y="33462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وب</a:t>
            </a:r>
            <a:r>
              <a:rPr lang="fa-IR" sz="4400" b="1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 </a:t>
            </a:r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معنایی</a:t>
            </a:r>
          </a:p>
        </p:txBody>
      </p:sp>
    </p:spTree>
    <p:extLst>
      <p:ext uri="{BB962C8B-B14F-4D97-AF65-F5344CB8AC3E}">
        <p14:creationId xmlns:p14="http://schemas.microsoft.com/office/powerpoint/2010/main" val="240504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C1C4EA67-E2B3-4CB7-A5F3-059E77C12722}"/>
              </a:ext>
            </a:extLst>
          </p:cNvPr>
          <p:cNvGrpSpPr/>
          <p:nvPr/>
        </p:nvGrpSpPr>
        <p:grpSpPr>
          <a:xfrm>
            <a:off x="7051551" y="2698052"/>
            <a:ext cx="740473" cy="1473008"/>
            <a:chOff x="14104938" y="5395913"/>
            <a:chExt cx="1481138" cy="294640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1A5CCE5-600E-488B-8614-849897A6E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4938" y="5395913"/>
              <a:ext cx="1481138" cy="2946400"/>
            </a:xfrm>
            <a:custGeom>
              <a:avLst/>
              <a:gdLst>
                <a:gd name="T0" fmla="*/ 466 w 466"/>
                <a:gd name="T1" fmla="*/ 460 h 927"/>
                <a:gd name="T2" fmla="*/ 359 w 466"/>
                <a:gd name="T3" fmla="*/ 927 h 927"/>
                <a:gd name="T4" fmla="*/ 0 w 466"/>
                <a:gd name="T5" fmla="*/ 720 h 927"/>
                <a:gd name="T6" fmla="*/ 53 w 466"/>
                <a:gd name="T7" fmla="*/ 460 h 927"/>
                <a:gd name="T8" fmla="*/ 3 w 466"/>
                <a:gd name="T9" fmla="*/ 207 h 927"/>
                <a:gd name="T10" fmla="*/ 362 w 466"/>
                <a:gd name="T11" fmla="*/ 0 h 927"/>
                <a:gd name="T12" fmla="*/ 466 w 466"/>
                <a:gd name="T13" fmla="*/ 46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" h="927">
                  <a:moveTo>
                    <a:pt x="466" y="460"/>
                  </a:moveTo>
                  <a:cubicBezTo>
                    <a:pt x="466" y="628"/>
                    <a:pt x="428" y="786"/>
                    <a:pt x="359" y="927"/>
                  </a:cubicBezTo>
                  <a:cubicBezTo>
                    <a:pt x="0" y="720"/>
                    <a:pt x="0" y="720"/>
                    <a:pt x="0" y="720"/>
                  </a:cubicBezTo>
                  <a:cubicBezTo>
                    <a:pt x="34" y="640"/>
                    <a:pt x="53" y="552"/>
                    <a:pt x="53" y="460"/>
                  </a:cubicBezTo>
                  <a:cubicBezTo>
                    <a:pt x="53" y="370"/>
                    <a:pt x="35" y="285"/>
                    <a:pt x="3" y="207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29" y="139"/>
                    <a:pt x="466" y="295"/>
                    <a:pt x="466" y="4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innerShdw blurRad="63500" dist="9525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9FD3E0-EDE1-475B-8215-A306EBBD4E82}"/>
                </a:ext>
              </a:extLst>
            </p:cNvPr>
            <p:cNvSpPr txBox="1"/>
            <p:nvPr/>
          </p:nvSpPr>
          <p:spPr>
            <a:xfrm rot="5218354">
              <a:off x="14167440" y="6600152"/>
              <a:ext cx="600242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28554">
                <a:defRPr/>
              </a:pPr>
              <a:r>
                <a:rPr lang="en-US" sz="900" b="1">
                  <a:solidFill>
                    <a:srgbClr val="FFFFFF">
                      <a:alpha val="65000"/>
                    </a:srgbClr>
                  </a:solidFill>
                  <a:latin typeface="Calibri"/>
                </a:rPr>
                <a:t>03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CBCC0E-AA61-4EB4-90C8-2360839064E5}"/>
              </a:ext>
            </a:extLst>
          </p:cNvPr>
          <p:cNvGrpSpPr/>
          <p:nvPr/>
        </p:nvGrpSpPr>
        <p:grpSpPr>
          <a:xfrm>
            <a:off x="6220603" y="4061537"/>
            <a:ext cx="1272216" cy="1059519"/>
            <a:chOff x="12442825" y="8123238"/>
            <a:chExt cx="2544763" cy="211931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4508FA-A4B4-4F75-A058-A4E55A8FB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2825" y="8123238"/>
              <a:ext cx="2544763" cy="2119313"/>
            </a:xfrm>
            <a:custGeom>
              <a:avLst/>
              <a:gdLst>
                <a:gd name="T0" fmla="*/ 801 w 801"/>
                <a:gd name="T1" fmla="*/ 207 h 667"/>
                <a:gd name="T2" fmla="*/ 0 w 801"/>
                <a:gd name="T3" fmla="*/ 667 h 667"/>
                <a:gd name="T4" fmla="*/ 0 w 801"/>
                <a:gd name="T5" fmla="*/ 253 h 667"/>
                <a:gd name="T6" fmla="*/ 442 w 801"/>
                <a:gd name="T7" fmla="*/ 0 h 667"/>
                <a:gd name="T8" fmla="*/ 801 w 801"/>
                <a:gd name="T9" fmla="*/ 20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1" h="667">
                  <a:moveTo>
                    <a:pt x="801" y="207"/>
                  </a:moveTo>
                  <a:cubicBezTo>
                    <a:pt x="623" y="467"/>
                    <a:pt x="332" y="643"/>
                    <a:pt x="0" y="66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180" y="231"/>
                    <a:pt x="337" y="137"/>
                    <a:pt x="442" y="0"/>
                  </a:cubicBezTo>
                  <a:lnTo>
                    <a:pt x="801" y="20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63500" dist="977900" dir="36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DCD362-D56A-4F5C-9C3D-BB0DB5840E48}"/>
                </a:ext>
              </a:extLst>
            </p:cNvPr>
            <p:cNvSpPr txBox="1"/>
            <p:nvPr/>
          </p:nvSpPr>
          <p:spPr>
            <a:xfrm rot="19690511">
              <a:off x="13053200" y="8575335"/>
              <a:ext cx="600242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28554">
                <a:defRPr/>
              </a:pPr>
              <a:r>
                <a:rPr lang="en-US" sz="900" b="1">
                  <a:solidFill>
                    <a:srgbClr val="FFFFFF">
                      <a:alpha val="65000"/>
                    </a:srgbClr>
                  </a:solidFill>
                  <a:latin typeface="Calibri"/>
                </a:rPr>
                <a:t>04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574BEC3-12DC-420C-9DAF-04D2E158954A}"/>
              </a:ext>
            </a:extLst>
          </p:cNvPr>
          <p:cNvGrpSpPr/>
          <p:nvPr/>
        </p:nvGrpSpPr>
        <p:grpSpPr>
          <a:xfrm>
            <a:off x="4694421" y="4058362"/>
            <a:ext cx="1272216" cy="1062693"/>
            <a:chOff x="9390063" y="8116888"/>
            <a:chExt cx="2544763" cy="2125663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00E78E6-23C8-451B-96D7-AC21880FB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063" y="8116888"/>
              <a:ext cx="2544763" cy="2125663"/>
            </a:xfrm>
            <a:custGeom>
              <a:avLst/>
              <a:gdLst>
                <a:gd name="T0" fmla="*/ 801 w 801"/>
                <a:gd name="T1" fmla="*/ 254 h 669"/>
                <a:gd name="T2" fmla="*/ 801 w 801"/>
                <a:gd name="T3" fmla="*/ 669 h 669"/>
                <a:gd name="T4" fmla="*/ 0 w 801"/>
                <a:gd name="T5" fmla="*/ 207 h 669"/>
                <a:gd name="T6" fmla="*/ 360 w 801"/>
                <a:gd name="T7" fmla="*/ 0 h 669"/>
                <a:gd name="T8" fmla="*/ 801 w 801"/>
                <a:gd name="T9" fmla="*/ 254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1" h="669">
                  <a:moveTo>
                    <a:pt x="801" y="254"/>
                  </a:moveTo>
                  <a:cubicBezTo>
                    <a:pt x="801" y="669"/>
                    <a:pt x="801" y="669"/>
                    <a:pt x="801" y="669"/>
                  </a:cubicBezTo>
                  <a:cubicBezTo>
                    <a:pt x="468" y="644"/>
                    <a:pt x="178" y="467"/>
                    <a:pt x="0" y="207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464" y="137"/>
                    <a:pt x="622" y="232"/>
                    <a:pt x="801" y="25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1003300" dir="72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A55A50C-5195-4F14-B853-2E0AF73BDE2B}"/>
                </a:ext>
              </a:extLst>
            </p:cNvPr>
            <p:cNvSpPr txBox="1"/>
            <p:nvPr/>
          </p:nvSpPr>
          <p:spPr>
            <a:xfrm rot="2063181">
              <a:off x="10738456" y="8578664"/>
              <a:ext cx="600242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28554">
                <a:defRPr/>
              </a:pPr>
              <a:r>
                <a:rPr lang="en-US" sz="900" b="1">
                  <a:solidFill>
                    <a:srgbClr val="FFFFFF">
                      <a:alpha val="65000"/>
                    </a:srgbClr>
                  </a:solidFill>
                  <a:latin typeface="Calibri"/>
                </a:rPr>
                <a:t>05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F8A39A-E0EF-43A7-BBB1-EB6798EE3318}"/>
              </a:ext>
            </a:extLst>
          </p:cNvPr>
          <p:cNvGrpSpPr/>
          <p:nvPr/>
        </p:nvGrpSpPr>
        <p:grpSpPr>
          <a:xfrm>
            <a:off x="4692834" y="1736946"/>
            <a:ext cx="1275390" cy="1067455"/>
            <a:chOff x="9386888" y="3473451"/>
            <a:chExt cx="2551113" cy="2135188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007EC63-C0EF-4843-89D7-90A5C003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3473451"/>
              <a:ext cx="2551113" cy="2135188"/>
            </a:xfrm>
            <a:custGeom>
              <a:avLst/>
              <a:gdLst>
                <a:gd name="T0" fmla="*/ 803 w 803"/>
                <a:gd name="T1" fmla="*/ 0 h 672"/>
                <a:gd name="T2" fmla="*/ 803 w 803"/>
                <a:gd name="T3" fmla="*/ 415 h 672"/>
                <a:gd name="T4" fmla="*/ 358 w 803"/>
                <a:gd name="T5" fmla="*/ 672 h 672"/>
                <a:gd name="T6" fmla="*/ 0 w 803"/>
                <a:gd name="T7" fmla="*/ 464 h 672"/>
                <a:gd name="T8" fmla="*/ 803 w 803"/>
                <a:gd name="T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672">
                  <a:moveTo>
                    <a:pt x="803" y="0"/>
                  </a:moveTo>
                  <a:cubicBezTo>
                    <a:pt x="803" y="415"/>
                    <a:pt x="803" y="415"/>
                    <a:pt x="803" y="415"/>
                  </a:cubicBezTo>
                  <a:cubicBezTo>
                    <a:pt x="621" y="437"/>
                    <a:pt x="463" y="533"/>
                    <a:pt x="358" y="672"/>
                  </a:cubicBezTo>
                  <a:cubicBezTo>
                    <a:pt x="0" y="464"/>
                    <a:pt x="0" y="464"/>
                    <a:pt x="0" y="464"/>
                  </a:cubicBezTo>
                  <a:cubicBezTo>
                    <a:pt x="178" y="203"/>
                    <a:pt x="469" y="25"/>
                    <a:pt x="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990600" dir="144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243019-44CC-41ED-8E29-F4E66A0335A5}"/>
                </a:ext>
              </a:extLst>
            </p:cNvPr>
            <p:cNvSpPr txBox="1"/>
            <p:nvPr/>
          </p:nvSpPr>
          <p:spPr>
            <a:xfrm rot="19888097">
              <a:off x="10757809" y="4612601"/>
              <a:ext cx="600242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28554">
                <a:defRPr/>
              </a:pPr>
              <a:r>
                <a:rPr lang="en-US" sz="900" b="1">
                  <a:solidFill>
                    <a:srgbClr val="FFFFFF">
                      <a:alpha val="65000"/>
                    </a:srgbClr>
                  </a:solidFill>
                  <a:latin typeface="Calibri"/>
                </a:rPr>
                <a:t>01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8A33118-8DEE-417E-B0EF-C93D19877E5F}"/>
              </a:ext>
            </a:extLst>
          </p:cNvPr>
          <p:cNvSpPr txBox="1"/>
          <p:nvPr/>
        </p:nvSpPr>
        <p:spPr>
          <a:xfrm>
            <a:off x="8561298" y="3099447"/>
            <a:ext cx="59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>
              <a:defRPr/>
            </a:pPr>
            <a:r>
              <a:rPr lang="en-US" b="1" dirty="0">
                <a:latin typeface="Century Gothic"/>
              </a:rPr>
              <a:t>RDF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F0C595-77A3-4CCC-9853-C97726E18772}"/>
              </a:ext>
            </a:extLst>
          </p:cNvPr>
          <p:cNvSpPr txBox="1"/>
          <p:nvPr/>
        </p:nvSpPr>
        <p:spPr>
          <a:xfrm>
            <a:off x="7275713" y="524687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54">
              <a:defRPr/>
            </a:pPr>
            <a:r>
              <a:rPr lang="en-US" b="1" dirty="0">
                <a:latin typeface="Century Gothic"/>
              </a:rPr>
              <a:t>OWL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E0E941-ABB5-4C83-8E18-E2F1E5EDC26C}"/>
              </a:ext>
            </a:extLst>
          </p:cNvPr>
          <p:cNvSpPr txBox="1"/>
          <p:nvPr/>
        </p:nvSpPr>
        <p:spPr>
          <a:xfrm>
            <a:off x="3880427" y="5290219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>
              <a:defRPr/>
            </a:pPr>
            <a:r>
              <a:rPr lang="en-US" b="1" dirty="0">
                <a:latin typeface="Century Gothic"/>
              </a:rPr>
              <a:t>SPARQL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A35EF4-9D43-451C-9EFB-B01BAA2BC251}"/>
              </a:ext>
            </a:extLst>
          </p:cNvPr>
          <p:cNvSpPr txBox="1"/>
          <p:nvPr/>
        </p:nvSpPr>
        <p:spPr>
          <a:xfrm>
            <a:off x="7441133" y="976857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>
              <a:defRPr/>
            </a:pPr>
            <a:r>
              <a:rPr lang="en-US" b="1" dirty="0">
                <a:latin typeface="Century Gothic"/>
              </a:rPr>
              <a:t>Linked data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FBDDA7-7478-4873-B18E-9F1253E04A0A}"/>
              </a:ext>
            </a:extLst>
          </p:cNvPr>
          <p:cNvSpPr txBox="1"/>
          <p:nvPr/>
        </p:nvSpPr>
        <p:spPr>
          <a:xfrm>
            <a:off x="3130232" y="957722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>
              <a:defRPr/>
            </a:pPr>
            <a:r>
              <a:rPr lang="en-US" b="1" dirty="0">
                <a:latin typeface="Century Gothic"/>
              </a:rPr>
              <a:t>Semantic Web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B338782-E5B2-4EC2-BE9A-0B167C7E7654}"/>
              </a:ext>
            </a:extLst>
          </p:cNvPr>
          <p:cNvGrpSpPr/>
          <p:nvPr/>
        </p:nvGrpSpPr>
        <p:grpSpPr>
          <a:xfrm>
            <a:off x="6222190" y="1736946"/>
            <a:ext cx="1276978" cy="1069042"/>
            <a:chOff x="12446000" y="3473451"/>
            <a:chExt cx="2554288" cy="2138363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A4C5E9D-F986-4DF7-822B-31812AEA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6000" y="3473451"/>
              <a:ext cx="2554288" cy="2138363"/>
            </a:xfrm>
            <a:custGeom>
              <a:avLst/>
              <a:gdLst>
                <a:gd name="T0" fmla="*/ 804 w 804"/>
                <a:gd name="T1" fmla="*/ 466 h 673"/>
                <a:gd name="T2" fmla="*/ 445 w 804"/>
                <a:gd name="T3" fmla="*/ 673 h 673"/>
                <a:gd name="T4" fmla="*/ 0 w 804"/>
                <a:gd name="T5" fmla="*/ 415 h 673"/>
                <a:gd name="T6" fmla="*/ 0 w 804"/>
                <a:gd name="T7" fmla="*/ 0 h 673"/>
                <a:gd name="T8" fmla="*/ 804 w 804"/>
                <a:gd name="T9" fmla="*/ 4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73">
                  <a:moveTo>
                    <a:pt x="804" y="466"/>
                  </a:moveTo>
                  <a:cubicBezTo>
                    <a:pt x="445" y="673"/>
                    <a:pt x="445" y="673"/>
                    <a:pt x="445" y="673"/>
                  </a:cubicBezTo>
                  <a:cubicBezTo>
                    <a:pt x="341" y="533"/>
                    <a:pt x="182" y="437"/>
                    <a:pt x="0" y="4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5" y="25"/>
                    <a:pt x="626" y="204"/>
                    <a:pt x="804" y="4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977900" dir="180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6B5F83-74B6-433A-9ABE-29E2F2FBE9FD}"/>
                </a:ext>
              </a:extLst>
            </p:cNvPr>
            <p:cNvSpPr txBox="1"/>
            <p:nvPr/>
          </p:nvSpPr>
          <p:spPr>
            <a:xfrm rot="1710298">
              <a:off x="13072215" y="4668759"/>
              <a:ext cx="600242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228554">
                <a:defRPr/>
              </a:pPr>
              <a:r>
                <a:rPr lang="en-US" sz="900" b="1">
                  <a:solidFill>
                    <a:srgbClr val="FFFFFF">
                      <a:alpha val="65000"/>
                    </a:srgbClr>
                  </a:solidFill>
                  <a:latin typeface="Calibri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BC57FA-61DC-44E2-9E62-62F8352FA505}"/>
              </a:ext>
            </a:extLst>
          </p:cNvPr>
          <p:cNvGrpSpPr/>
          <p:nvPr/>
        </p:nvGrpSpPr>
        <p:grpSpPr>
          <a:xfrm>
            <a:off x="4315851" y="1356789"/>
            <a:ext cx="1747610" cy="1411104"/>
            <a:chOff x="8632825" y="2713038"/>
            <a:chExt cx="3495675" cy="2822575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E0E7C7E-DC0F-48F1-8C98-9BF2B749A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825" y="2713038"/>
              <a:ext cx="3495675" cy="2822575"/>
            </a:xfrm>
            <a:custGeom>
              <a:avLst/>
              <a:gdLst>
                <a:gd name="T0" fmla="*/ 1100 w 1100"/>
                <a:gd name="T1" fmla="*/ 0 h 888"/>
                <a:gd name="T2" fmla="*/ 1100 w 1100"/>
                <a:gd name="T3" fmla="*/ 504 h 888"/>
                <a:gd name="T4" fmla="*/ 436 w 1100"/>
                <a:gd name="T5" fmla="*/ 888 h 888"/>
                <a:gd name="T6" fmla="*/ 0 w 1100"/>
                <a:gd name="T7" fmla="*/ 636 h 888"/>
                <a:gd name="T8" fmla="*/ 1100 w 1100"/>
                <a:gd name="T9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888">
                  <a:moveTo>
                    <a:pt x="1100" y="0"/>
                  </a:moveTo>
                  <a:cubicBezTo>
                    <a:pt x="1100" y="504"/>
                    <a:pt x="1100" y="504"/>
                    <a:pt x="1100" y="504"/>
                  </a:cubicBezTo>
                  <a:cubicBezTo>
                    <a:pt x="819" y="511"/>
                    <a:pt x="573" y="663"/>
                    <a:pt x="436" y="888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225" y="260"/>
                    <a:pt x="632" y="7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D9D8EEF-9CA2-4725-9B94-C2894734F0F1}"/>
                </a:ext>
              </a:extLst>
            </p:cNvPr>
            <p:cNvSpPr/>
            <p:nvPr/>
          </p:nvSpPr>
          <p:spPr>
            <a:xfrm>
              <a:off x="9869146" y="3212515"/>
              <a:ext cx="1292830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3599">
                  <a:solidFill>
                    <a:schemeClr val="bg1"/>
                  </a:solidFill>
                  <a:latin typeface="Designball-Documents-02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059FC14-DB8D-4804-85CB-24CC141BD6FF}"/>
              </a:ext>
            </a:extLst>
          </p:cNvPr>
          <p:cNvGrpSpPr/>
          <p:nvPr/>
        </p:nvGrpSpPr>
        <p:grpSpPr>
          <a:xfrm>
            <a:off x="6126953" y="1356789"/>
            <a:ext cx="1749197" cy="1414278"/>
            <a:chOff x="12255500" y="2713038"/>
            <a:chExt cx="3498850" cy="2828925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DE3E7BF-0BDB-47D2-BF73-E4BCD44B2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0" y="2713038"/>
              <a:ext cx="3498850" cy="2828925"/>
            </a:xfrm>
            <a:custGeom>
              <a:avLst/>
              <a:gdLst>
                <a:gd name="T0" fmla="*/ 1101 w 1101"/>
                <a:gd name="T1" fmla="*/ 638 h 890"/>
                <a:gd name="T2" fmla="*/ 664 w 1101"/>
                <a:gd name="T3" fmla="*/ 890 h 890"/>
                <a:gd name="T4" fmla="*/ 0 w 1101"/>
                <a:gd name="T5" fmla="*/ 504 h 890"/>
                <a:gd name="T6" fmla="*/ 0 w 1101"/>
                <a:gd name="T7" fmla="*/ 0 h 890"/>
                <a:gd name="T8" fmla="*/ 1101 w 1101"/>
                <a:gd name="T9" fmla="*/ 638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1" h="890">
                  <a:moveTo>
                    <a:pt x="1101" y="638"/>
                  </a:moveTo>
                  <a:cubicBezTo>
                    <a:pt x="664" y="890"/>
                    <a:pt x="664" y="890"/>
                    <a:pt x="664" y="890"/>
                  </a:cubicBezTo>
                  <a:cubicBezTo>
                    <a:pt x="527" y="664"/>
                    <a:pt x="282" y="511"/>
                    <a:pt x="0" y="50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8" y="7"/>
                    <a:pt x="877" y="261"/>
                    <a:pt x="1101" y="6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3072FF1-9B8E-41E8-8E0B-C5A8E6146D3E}"/>
                </a:ext>
              </a:extLst>
            </p:cNvPr>
            <p:cNvSpPr/>
            <p:nvPr/>
          </p:nvSpPr>
          <p:spPr>
            <a:xfrm>
              <a:off x="13267146" y="3268714"/>
              <a:ext cx="1292830" cy="12925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3599">
                  <a:solidFill>
                    <a:schemeClr val="bg1"/>
                  </a:solidFill>
                  <a:latin typeface="Designball-Documents-02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FF4C077-CA1D-441A-8FFB-58C8660DC1F0}"/>
              </a:ext>
            </a:extLst>
          </p:cNvPr>
          <p:cNvGrpSpPr/>
          <p:nvPr/>
        </p:nvGrpSpPr>
        <p:grpSpPr>
          <a:xfrm>
            <a:off x="7208693" y="2425037"/>
            <a:ext cx="957932" cy="2019037"/>
            <a:chOff x="14419263" y="4849813"/>
            <a:chExt cx="1916113" cy="4038600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70ECA76-5278-431E-B558-C932E8972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9263" y="4849813"/>
              <a:ext cx="1916113" cy="4038600"/>
            </a:xfrm>
            <a:custGeom>
              <a:avLst/>
              <a:gdLst>
                <a:gd name="T0" fmla="*/ 603 w 603"/>
                <a:gd name="T1" fmla="*/ 632 h 1271"/>
                <a:gd name="T2" fmla="*/ 436 w 603"/>
                <a:gd name="T3" fmla="*/ 1271 h 1271"/>
                <a:gd name="T4" fmla="*/ 0 w 603"/>
                <a:gd name="T5" fmla="*/ 1018 h 1271"/>
                <a:gd name="T6" fmla="*/ 99 w 603"/>
                <a:gd name="T7" fmla="*/ 632 h 1271"/>
                <a:gd name="T8" fmla="*/ 3 w 603"/>
                <a:gd name="T9" fmla="*/ 252 h 1271"/>
                <a:gd name="T10" fmla="*/ 440 w 603"/>
                <a:gd name="T11" fmla="*/ 0 h 1271"/>
                <a:gd name="T12" fmla="*/ 603 w 603"/>
                <a:gd name="T13" fmla="*/ 632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1271">
                  <a:moveTo>
                    <a:pt x="603" y="632"/>
                  </a:moveTo>
                  <a:cubicBezTo>
                    <a:pt x="603" y="864"/>
                    <a:pt x="542" y="1082"/>
                    <a:pt x="436" y="1271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63" y="904"/>
                    <a:pt x="99" y="772"/>
                    <a:pt x="99" y="632"/>
                  </a:cubicBezTo>
                  <a:cubicBezTo>
                    <a:pt x="99" y="495"/>
                    <a:pt x="64" y="365"/>
                    <a:pt x="3" y="252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544" y="187"/>
                    <a:pt x="603" y="403"/>
                    <a:pt x="603" y="6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13E2EA0-1A83-4AD2-9469-1A49337D255A}"/>
                </a:ext>
              </a:extLst>
            </p:cNvPr>
            <p:cNvSpPr/>
            <p:nvPr/>
          </p:nvSpPr>
          <p:spPr>
            <a:xfrm>
              <a:off x="14819815" y="6038938"/>
              <a:ext cx="1292830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3599">
                  <a:solidFill>
                    <a:schemeClr val="bg1"/>
                  </a:solidFill>
                  <a:latin typeface="Designball-Documents-02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4E13911-20DB-4448-8B37-53023914EDD1}"/>
              </a:ext>
            </a:extLst>
          </p:cNvPr>
          <p:cNvGrpSpPr/>
          <p:nvPr/>
        </p:nvGrpSpPr>
        <p:grpSpPr>
          <a:xfrm>
            <a:off x="6123778" y="4098045"/>
            <a:ext cx="1746023" cy="1403167"/>
            <a:chOff x="12249150" y="8196263"/>
            <a:chExt cx="3492500" cy="2806700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E8A21CBC-F3EB-42C7-88B8-974F5F72B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9150" y="8196263"/>
              <a:ext cx="3492500" cy="2806700"/>
            </a:xfrm>
            <a:custGeom>
              <a:avLst/>
              <a:gdLst>
                <a:gd name="T0" fmla="*/ 1099 w 1099"/>
                <a:gd name="T1" fmla="*/ 252 h 883"/>
                <a:gd name="T2" fmla="*/ 0 w 1099"/>
                <a:gd name="T3" fmla="*/ 883 h 883"/>
                <a:gd name="T4" fmla="*/ 1 w 1099"/>
                <a:gd name="T5" fmla="*/ 379 h 883"/>
                <a:gd name="T6" fmla="*/ 663 w 1099"/>
                <a:gd name="T7" fmla="*/ 0 h 883"/>
                <a:gd name="T8" fmla="*/ 1099 w 1099"/>
                <a:gd name="T9" fmla="*/ 252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9" h="883">
                  <a:moveTo>
                    <a:pt x="1099" y="252"/>
                  </a:moveTo>
                  <a:cubicBezTo>
                    <a:pt x="874" y="625"/>
                    <a:pt x="467" y="876"/>
                    <a:pt x="0" y="883"/>
                  </a:cubicBezTo>
                  <a:cubicBezTo>
                    <a:pt x="1" y="379"/>
                    <a:pt x="1" y="379"/>
                    <a:pt x="1" y="379"/>
                  </a:cubicBezTo>
                  <a:cubicBezTo>
                    <a:pt x="281" y="372"/>
                    <a:pt x="525" y="222"/>
                    <a:pt x="663" y="0"/>
                  </a:cubicBezTo>
                  <a:lnTo>
                    <a:pt x="1099" y="25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29161D3-0A02-4CD1-990F-DC7B6DB62358}"/>
                </a:ext>
              </a:extLst>
            </p:cNvPr>
            <p:cNvSpPr/>
            <p:nvPr/>
          </p:nvSpPr>
          <p:spPr>
            <a:xfrm>
              <a:off x="13213859" y="8915315"/>
              <a:ext cx="1292830" cy="12925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3599">
                  <a:solidFill>
                    <a:schemeClr val="bg1"/>
                  </a:solidFill>
                  <a:latin typeface="Designball-Documents-02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D60BE24-C856-4DDE-A0AB-E6B6733E559C}"/>
              </a:ext>
            </a:extLst>
          </p:cNvPr>
          <p:cNvGrpSpPr/>
          <p:nvPr/>
        </p:nvGrpSpPr>
        <p:grpSpPr>
          <a:xfrm>
            <a:off x="4317439" y="4094870"/>
            <a:ext cx="1744435" cy="1406342"/>
            <a:chOff x="8636000" y="8189913"/>
            <a:chExt cx="3489325" cy="2813050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DA63FDA-27AE-419D-9741-5703F1725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0" y="8189913"/>
              <a:ext cx="3489325" cy="2813050"/>
            </a:xfrm>
            <a:custGeom>
              <a:avLst/>
              <a:gdLst>
                <a:gd name="T0" fmla="*/ 1098 w 1098"/>
                <a:gd name="T1" fmla="*/ 381 h 885"/>
                <a:gd name="T2" fmla="*/ 1097 w 1098"/>
                <a:gd name="T3" fmla="*/ 885 h 885"/>
                <a:gd name="T4" fmla="*/ 0 w 1098"/>
                <a:gd name="T5" fmla="*/ 251 h 885"/>
                <a:gd name="T6" fmla="*/ 437 w 1098"/>
                <a:gd name="T7" fmla="*/ 0 h 885"/>
                <a:gd name="T8" fmla="*/ 1098 w 1098"/>
                <a:gd name="T9" fmla="*/ 381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8" h="885">
                  <a:moveTo>
                    <a:pt x="1098" y="381"/>
                  </a:moveTo>
                  <a:cubicBezTo>
                    <a:pt x="1097" y="885"/>
                    <a:pt x="1097" y="885"/>
                    <a:pt x="1097" y="885"/>
                  </a:cubicBezTo>
                  <a:cubicBezTo>
                    <a:pt x="631" y="877"/>
                    <a:pt x="225" y="625"/>
                    <a:pt x="0" y="251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575" y="223"/>
                    <a:pt x="819" y="374"/>
                    <a:pt x="1098" y="38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C874A51-4311-4DAA-A0EA-05EBD6C42365}"/>
                </a:ext>
              </a:extLst>
            </p:cNvPr>
            <p:cNvSpPr/>
            <p:nvPr/>
          </p:nvSpPr>
          <p:spPr>
            <a:xfrm>
              <a:off x="9738068" y="8923820"/>
              <a:ext cx="1292831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3599">
                  <a:solidFill>
                    <a:schemeClr val="bg1"/>
                  </a:solidFill>
                  <a:latin typeface="Designball-Documents-02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481E277-B1CA-450D-8D78-C7EADCAFBAEB}"/>
              </a:ext>
            </a:extLst>
          </p:cNvPr>
          <p:cNvSpPr txBox="1"/>
          <p:nvPr/>
        </p:nvSpPr>
        <p:spPr>
          <a:xfrm>
            <a:off x="4042952" y="2997097"/>
            <a:ext cx="1462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>
              <a:defRPr/>
            </a:pPr>
            <a:r>
              <a:rPr lang="fa-IR" sz="2400" b="1" dirty="0">
                <a:solidFill>
                  <a:srgbClr val="172144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گراف دانش</a:t>
            </a:r>
            <a:endParaRPr lang="en-US" sz="2400" b="1" dirty="0">
              <a:solidFill>
                <a:srgbClr val="172144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algn="ctr" defTabSz="228554">
              <a:defRPr/>
            </a:pPr>
            <a:r>
              <a:rPr lang="fa-IR" sz="3200" b="1" dirty="0">
                <a:solidFill>
                  <a:srgbClr val="377DFF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فارسی</a:t>
            </a:r>
            <a:endParaRPr lang="en-US" sz="2400" b="1" dirty="0">
              <a:solidFill>
                <a:srgbClr val="377DFF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C19F346-9037-08F9-4505-CB9F61F7E5A3}"/>
              </a:ext>
            </a:extLst>
          </p:cNvPr>
          <p:cNvSpPr/>
          <p:nvPr/>
        </p:nvSpPr>
        <p:spPr>
          <a:xfrm>
            <a:off x="-104672" y="2880958"/>
            <a:ext cx="3950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استفاده از </a:t>
            </a:r>
            <a:r>
              <a:rPr lang="en-US" dirty="0">
                <a:latin typeface="Yekan Bakh" panose="01000504000000020004" pitchFamily="2" charset="-78"/>
                <a:cs typeface="Yekan Bakh" panose="01000504000000020004" pitchFamily="2" charset="-78"/>
              </a:rPr>
              <a:t>RDF</a:t>
            </a: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 به‌منظور توصیف منابع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 استفاده از اسپارکیوال برای اجرای پرس‌وجو</a:t>
            </a:r>
            <a:endParaRPr lang="en-US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84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4C6803-8B83-607A-FF55-D7BE4B2FF07E}"/>
              </a:ext>
            </a:extLst>
          </p:cNvPr>
          <p:cNvSpPr txBox="1"/>
          <p:nvPr/>
        </p:nvSpPr>
        <p:spPr>
          <a:xfrm>
            <a:off x="3048000" y="33462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مدل داده‌ای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3550BD-8CDF-A830-DD3B-E53E38E0B7BC}"/>
              </a:ext>
            </a:extLst>
          </p:cNvPr>
          <p:cNvSpPr txBox="1">
            <a:spLocks/>
          </p:cNvSpPr>
          <p:nvPr/>
        </p:nvSpPr>
        <p:spPr>
          <a:xfrm>
            <a:off x="838200" y="1441801"/>
            <a:ext cx="10515600" cy="4468083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نگهداری اطلاعات در قالب</a:t>
            </a:r>
            <a:r>
              <a:rPr lang="en-US" b="1" dirty="0">
                <a:latin typeface="Yekan Bakh" panose="01000504000000020004" pitchFamily="2" charset="-78"/>
                <a:cs typeface="Yekan Bakh" panose="01000504000000020004" pitchFamily="2" charset="-78"/>
              </a:rPr>
              <a:t>RDF</a:t>
            </a:r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 (</a:t>
            </a:r>
            <a:r>
              <a:rPr lang="en-US" b="1" dirty="0">
                <a:latin typeface="Yekan Bakh" panose="01000504000000020004" pitchFamily="2" charset="-78"/>
                <a:cs typeface="Yekan Bakh" panose="01000504000000020004" pitchFamily="2" charset="-78"/>
              </a:rPr>
              <a:t>Resource Description Framework</a:t>
            </a:r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)</a:t>
            </a:r>
          </a:p>
          <a:p>
            <a:pPr lvl="1"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نوعی مدل داده‌ای برای ذخیره و بازیابی معنای قابل پردازش توسط ماشین</a:t>
            </a:r>
          </a:p>
          <a:p>
            <a:pPr lvl="1"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مدلی مبتنی بر گراف برای توصیف منابع و نیز ارتباط آن‌ها با یکدیگر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نگهداری اطلاعات به صورت سه تایی (</a:t>
            </a:r>
            <a:r>
              <a:rPr lang="en-US" b="1" dirty="0">
                <a:latin typeface="Yekan Bakh" panose="01000504000000020004" pitchFamily="2" charset="-78"/>
                <a:cs typeface="Yekan Bakh" panose="01000504000000020004" pitchFamily="2" charset="-78"/>
              </a:rPr>
              <a:t>Triple</a:t>
            </a:r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)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D03A72-D06F-FEB6-7B7F-A2F95B8739B4}"/>
              </a:ext>
            </a:extLst>
          </p:cNvPr>
          <p:cNvGrpSpPr/>
          <p:nvPr/>
        </p:nvGrpSpPr>
        <p:grpSpPr>
          <a:xfrm>
            <a:off x="2544900" y="4457015"/>
            <a:ext cx="7102200" cy="1858339"/>
            <a:chOff x="2321200" y="4440378"/>
            <a:chExt cx="7549600" cy="21001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0529A1F-3591-EDEC-08F2-8353959CA778}"/>
                </a:ext>
              </a:extLst>
            </p:cNvPr>
            <p:cNvSpPr/>
            <p:nvPr/>
          </p:nvSpPr>
          <p:spPr>
            <a:xfrm>
              <a:off x="8178800" y="4974063"/>
              <a:ext cx="1692000" cy="156643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فاعل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7D47AB-D497-AAB4-4B42-C7E33EF11C24}"/>
                </a:ext>
              </a:extLst>
            </p:cNvPr>
            <p:cNvSpPr/>
            <p:nvPr/>
          </p:nvSpPr>
          <p:spPr>
            <a:xfrm>
              <a:off x="5250000" y="4974063"/>
              <a:ext cx="1692000" cy="156643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گزاره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1C02FE-F538-DA25-D706-13828EB25CDD}"/>
                </a:ext>
              </a:extLst>
            </p:cNvPr>
            <p:cNvSpPr/>
            <p:nvPr/>
          </p:nvSpPr>
          <p:spPr>
            <a:xfrm>
              <a:off x="2321200" y="4974063"/>
              <a:ext cx="1692000" cy="156643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مفعول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44719C-0951-0003-DDA7-1F682A624D58}"/>
                </a:ext>
              </a:extLst>
            </p:cNvPr>
            <p:cNvCxnSpPr>
              <a:stCxn id="6" idx="2"/>
              <a:endCxn id="7" idx="6"/>
            </p:cNvCxnSpPr>
            <p:nvPr/>
          </p:nvCxnSpPr>
          <p:spPr>
            <a:xfrm flipH="1">
              <a:off x="6942000" y="5757282"/>
              <a:ext cx="123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C95CBC-12FC-8B34-2995-ADBFB71A0151}"/>
                </a:ext>
              </a:extLst>
            </p:cNvPr>
            <p:cNvCxnSpPr/>
            <p:nvPr/>
          </p:nvCxnSpPr>
          <p:spPr>
            <a:xfrm flipH="1">
              <a:off x="4013200" y="5748763"/>
              <a:ext cx="123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919592-D665-9B64-593B-F5313E7E2368}"/>
                </a:ext>
              </a:extLst>
            </p:cNvPr>
            <p:cNvGrpSpPr/>
            <p:nvPr/>
          </p:nvGrpSpPr>
          <p:grpSpPr>
            <a:xfrm>
              <a:off x="2664901" y="4440378"/>
              <a:ext cx="6892600" cy="433472"/>
              <a:chOff x="2664901" y="3056078"/>
              <a:chExt cx="6892600" cy="43347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F026F7-31B5-479E-B422-2F5F6E30C3AA}"/>
                  </a:ext>
                </a:extLst>
              </p:cNvPr>
              <p:cNvSpPr txBox="1"/>
              <p:nvPr/>
            </p:nvSpPr>
            <p:spPr>
              <a:xfrm>
                <a:off x="8522843" y="3056079"/>
                <a:ext cx="1034658" cy="41738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Subject</a:t>
                </a:r>
                <a:endParaRPr lang="fa-IR" dirty="0">
                  <a:latin typeface="Open Sans" panose="020B0606030504020204" pitchFamily="34" charset="0"/>
                  <a:ea typeface="Open Sans" panose="020B0606030504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C7A782-AACA-A830-23BD-46B509BA1114}"/>
                  </a:ext>
                </a:extLst>
              </p:cNvPr>
              <p:cNvSpPr txBox="1"/>
              <p:nvPr/>
            </p:nvSpPr>
            <p:spPr>
              <a:xfrm>
                <a:off x="5459391" y="3056078"/>
                <a:ext cx="1273217" cy="41738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Predicate</a:t>
                </a:r>
                <a:endParaRPr lang="fa-IR" dirty="0">
                  <a:latin typeface="Open Sans" panose="020B0606030504020204" pitchFamily="34" charset="0"/>
                  <a:ea typeface="Open Sans" panose="020B0606030504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935543-B232-4628-BD25-8575D8813460}"/>
                  </a:ext>
                </a:extLst>
              </p:cNvPr>
              <p:cNvSpPr txBox="1"/>
              <p:nvPr/>
            </p:nvSpPr>
            <p:spPr>
              <a:xfrm>
                <a:off x="2664901" y="3072165"/>
                <a:ext cx="940940" cy="41738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Object</a:t>
                </a:r>
                <a:endParaRPr lang="fa-IR" dirty="0">
                  <a:latin typeface="Open Sans" panose="020B0606030504020204" pitchFamily="34" charset="0"/>
                  <a:ea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74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77D638C8-C7F0-4699-B69A-92426FF4B0BE}"/>
              </a:ext>
            </a:extLst>
          </p:cNvPr>
          <p:cNvGrpSpPr/>
          <p:nvPr/>
        </p:nvGrpSpPr>
        <p:grpSpPr>
          <a:xfrm>
            <a:off x="605089" y="2323407"/>
            <a:ext cx="340577" cy="2117250"/>
            <a:chOff x="9580563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  <a:effectLst/>
        </p:grpSpPr>
        <p:sp>
          <p:nvSpPr>
            <p:cNvPr id="82" name="Freeform 318">
              <a:extLst>
                <a:ext uri="{FF2B5EF4-FFF2-40B4-BE49-F238E27FC236}">
                  <a16:creationId xmlns:a16="http://schemas.microsoft.com/office/drawing/2014/main" id="{E310CC01-69FA-4C02-A618-9E299509C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429978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3" name="Freeform 319">
              <a:extLst>
                <a:ext uri="{FF2B5EF4-FFF2-40B4-BE49-F238E27FC236}">
                  <a16:creationId xmlns:a16="http://schemas.microsoft.com/office/drawing/2014/main" id="{F904AD09-8B33-40FB-BFFE-E1D3F6E45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012167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4" name="Freeform 320">
              <a:extLst>
                <a:ext uri="{FF2B5EF4-FFF2-40B4-BE49-F238E27FC236}">
                  <a16:creationId xmlns:a16="http://schemas.microsoft.com/office/drawing/2014/main" id="{50A012F1-3818-4471-8FF8-A3205CA2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595764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5" name="Freeform 321">
              <a:extLst>
                <a:ext uri="{FF2B5EF4-FFF2-40B4-BE49-F238E27FC236}">
                  <a16:creationId xmlns:a16="http://schemas.microsoft.com/office/drawing/2014/main" id="{D350E1E6-A022-4435-AD1E-282FDBF1D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177953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6" name="Freeform 322">
              <a:extLst>
                <a:ext uri="{FF2B5EF4-FFF2-40B4-BE49-F238E27FC236}">
                  <a16:creationId xmlns:a16="http://schemas.microsoft.com/office/drawing/2014/main" id="{F135F276-B611-41BD-B147-397BA0CFE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761549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7" name="Freeform 323">
              <a:extLst>
                <a:ext uri="{FF2B5EF4-FFF2-40B4-BE49-F238E27FC236}">
                  <a16:creationId xmlns:a16="http://schemas.microsoft.com/office/drawing/2014/main" id="{DD41351A-E004-4C14-854A-E3A00A11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343739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8" name="Freeform 324">
              <a:extLst>
                <a:ext uri="{FF2B5EF4-FFF2-40B4-BE49-F238E27FC236}">
                  <a16:creationId xmlns:a16="http://schemas.microsoft.com/office/drawing/2014/main" id="{0D34D155-A94E-43E1-859B-E11816738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927335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9" name="Freeform 325">
              <a:extLst>
                <a:ext uri="{FF2B5EF4-FFF2-40B4-BE49-F238E27FC236}">
                  <a16:creationId xmlns:a16="http://schemas.microsoft.com/office/drawing/2014/main" id="{8E541A42-B210-4E12-BD0E-68935C91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509525"/>
              <a:ext cx="563011" cy="164592"/>
            </a:xfrm>
            <a:custGeom>
              <a:avLst/>
              <a:gdLst>
                <a:gd name="T0" fmla="*/ 140 w 400"/>
                <a:gd name="T1" fmla="*/ 27 h 117"/>
                <a:gd name="T2" fmla="*/ 0 w 400"/>
                <a:gd name="T3" fmla="*/ 27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7"/>
                  </a:moveTo>
                  <a:lnTo>
                    <a:pt x="0" y="27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90" name="Freeform 326">
              <a:extLst>
                <a:ext uri="{FF2B5EF4-FFF2-40B4-BE49-F238E27FC236}">
                  <a16:creationId xmlns:a16="http://schemas.microsoft.com/office/drawing/2014/main" id="{6C84D9DD-6A78-4AD8-95D0-E385534CC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093121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A4B88F-3B4A-4349-A1E7-1A48A72DC0C1}"/>
              </a:ext>
            </a:extLst>
          </p:cNvPr>
          <p:cNvGrpSpPr/>
          <p:nvPr/>
        </p:nvGrpSpPr>
        <p:grpSpPr>
          <a:xfrm>
            <a:off x="3428473" y="2323407"/>
            <a:ext cx="340577" cy="2117250"/>
            <a:chOff x="14247920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72" name="Freeform 309">
              <a:extLst>
                <a:ext uri="{FF2B5EF4-FFF2-40B4-BE49-F238E27FC236}">
                  <a16:creationId xmlns:a16="http://schemas.microsoft.com/office/drawing/2014/main" id="{F76B2E1E-8400-45D0-AD55-3CFEC06AB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093121"/>
              <a:ext cx="563011" cy="163185"/>
            </a:xfrm>
            <a:custGeom>
              <a:avLst/>
              <a:gdLst>
                <a:gd name="T0" fmla="*/ 260 w 400"/>
                <a:gd name="T1" fmla="*/ 26 h 116"/>
                <a:gd name="T2" fmla="*/ 260 w 400"/>
                <a:gd name="T3" fmla="*/ 0 h 116"/>
                <a:gd name="T4" fmla="*/ 0 w 400"/>
                <a:gd name="T5" fmla="*/ 0 h 116"/>
                <a:gd name="T6" fmla="*/ 0 w 400"/>
                <a:gd name="T7" fmla="*/ 116 h 116"/>
                <a:gd name="T8" fmla="*/ 260 w 400"/>
                <a:gd name="T9" fmla="*/ 116 h 116"/>
                <a:gd name="T10" fmla="*/ 260 w 400"/>
                <a:gd name="T11" fmla="*/ 90 h 116"/>
                <a:gd name="T12" fmla="*/ 400 w 400"/>
                <a:gd name="T13" fmla="*/ 90 h 116"/>
                <a:gd name="T14" fmla="*/ 400 w 400"/>
                <a:gd name="T15" fmla="*/ 26 h 116"/>
                <a:gd name="T16" fmla="*/ 26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26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3" name="Freeform 310">
              <a:extLst>
                <a:ext uri="{FF2B5EF4-FFF2-40B4-BE49-F238E27FC236}">
                  <a16:creationId xmlns:a16="http://schemas.microsoft.com/office/drawing/2014/main" id="{A42624DE-A4E8-4478-982F-86B1D783B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509525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7 h 117"/>
                <a:gd name="T14" fmla="*/ 260 w 400"/>
                <a:gd name="T15" fmla="*/ 27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7"/>
                  </a:lnTo>
                  <a:lnTo>
                    <a:pt x="260" y="27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4" name="Freeform 311">
              <a:extLst>
                <a:ext uri="{FF2B5EF4-FFF2-40B4-BE49-F238E27FC236}">
                  <a16:creationId xmlns:a16="http://schemas.microsoft.com/office/drawing/2014/main" id="{A70342BB-BAED-4031-A1F8-FAD6DAD19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927335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5" name="Freeform 312">
              <a:extLst>
                <a:ext uri="{FF2B5EF4-FFF2-40B4-BE49-F238E27FC236}">
                  <a16:creationId xmlns:a16="http://schemas.microsoft.com/office/drawing/2014/main" id="{0D194909-B59F-49F2-B6E1-B530B1E82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343739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6" name="Freeform 313">
              <a:extLst>
                <a:ext uri="{FF2B5EF4-FFF2-40B4-BE49-F238E27FC236}">
                  <a16:creationId xmlns:a16="http://schemas.microsoft.com/office/drawing/2014/main" id="{05AFE8B4-C37B-447C-9A9A-4D936CE72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761549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7" name="Freeform 314">
              <a:extLst>
                <a:ext uri="{FF2B5EF4-FFF2-40B4-BE49-F238E27FC236}">
                  <a16:creationId xmlns:a16="http://schemas.microsoft.com/office/drawing/2014/main" id="{A0456E5C-0770-43FC-99B8-2F8C27BDF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177953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8" name="Freeform 315">
              <a:extLst>
                <a:ext uri="{FF2B5EF4-FFF2-40B4-BE49-F238E27FC236}">
                  <a16:creationId xmlns:a16="http://schemas.microsoft.com/office/drawing/2014/main" id="{CCE66634-9740-4DF4-BDBC-C18EDD631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595764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9" name="Freeform 316">
              <a:extLst>
                <a:ext uri="{FF2B5EF4-FFF2-40B4-BE49-F238E27FC236}">
                  <a16:creationId xmlns:a16="http://schemas.microsoft.com/office/drawing/2014/main" id="{36A503DC-F75F-4E6D-9136-147D876AC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012167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80" name="Freeform 317">
              <a:extLst>
                <a:ext uri="{FF2B5EF4-FFF2-40B4-BE49-F238E27FC236}">
                  <a16:creationId xmlns:a16="http://schemas.microsoft.com/office/drawing/2014/main" id="{6BDD791D-967F-4B4B-B659-76EA7125B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429978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2CD6473-05A0-443A-964A-2EC51A2F0D51}"/>
              </a:ext>
            </a:extLst>
          </p:cNvPr>
          <p:cNvGrpSpPr/>
          <p:nvPr/>
        </p:nvGrpSpPr>
        <p:grpSpPr>
          <a:xfrm>
            <a:off x="1128726" y="1800052"/>
            <a:ext cx="2116687" cy="341245"/>
            <a:chOff x="10446192" y="4227958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52" name="Freeform 291">
              <a:extLst>
                <a:ext uri="{FF2B5EF4-FFF2-40B4-BE49-F238E27FC236}">
                  <a16:creationId xmlns:a16="http://schemas.microsoft.com/office/drawing/2014/main" id="{F638C7CA-4287-4D19-9EFB-EB96357FA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3" name="Freeform 292">
              <a:extLst>
                <a:ext uri="{FF2B5EF4-FFF2-40B4-BE49-F238E27FC236}">
                  <a16:creationId xmlns:a16="http://schemas.microsoft.com/office/drawing/2014/main" id="{21E1287A-3B9D-4B3B-89FA-2A0DB42BA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4" name="Freeform 293">
              <a:extLst>
                <a:ext uri="{FF2B5EF4-FFF2-40B4-BE49-F238E27FC236}">
                  <a16:creationId xmlns:a16="http://schemas.microsoft.com/office/drawing/2014/main" id="{7D3BAFBB-2DF4-452A-AC15-7A6B0B894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5" name="Freeform 294">
              <a:extLst>
                <a:ext uri="{FF2B5EF4-FFF2-40B4-BE49-F238E27FC236}">
                  <a16:creationId xmlns:a16="http://schemas.microsoft.com/office/drawing/2014/main" id="{4B7481E5-46CE-4E5F-9E05-EE832D3AE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6" name="Freeform 295">
              <a:extLst>
                <a:ext uri="{FF2B5EF4-FFF2-40B4-BE49-F238E27FC236}">
                  <a16:creationId xmlns:a16="http://schemas.microsoft.com/office/drawing/2014/main" id="{26412EA3-BAED-4889-9620-2DC9B9859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7" name="Freeform 296">
              <a:extLst>
                <a:ext uri="{FF2B5EF4-FFF2-40B4-BE49-F238E27FC236}">
                  <a16:creationId xmlns:a16="http://schemas.microsoft.com/office/drawing/2014/main" id="{FDE3151E-03F9-4D5B-AA4E-F93E2A5D7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8" name="Freeform 297">
              <a:extLst>
                <a:ext uri="{FF2B5EF4-FFF2-40B4-BE49-F238E27FC236}">
                  <a16:creationId xmlns:a16="http://schemas.microsoft.com/office/drawing/2014/main" id="{3E6DA525-A60D-4154-8CFE-F126520B0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59" name="Freeform 298">
              <a:extLst>
                <a:ext uri="{FF2B5EF4-FFF2-40B4-BE49-F238E27FC236}">
                  <a16:creationId xmlns:a16="http://schemas.microsoft.com/office/drawing/2014/main" id="{3CDB7676-43E6-4853-B4C1-954ECE075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0" name="Freeform 299">
              <a:extLst>
                <a:ext uri="{FF2B5EF4-FFF2-40B4-BE49-F238E27FC236}">
                  <a16:creationId xmlns:a16="http://schemas.microsoft.com/office/drawing/2014/main" id="{CCE6A19D-289E-4EBB-9DED-F76701508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4227958"/>
              <a:ext cx="163273" cy="564115"/>
            </a:xfrm>
            <a:custGeom>
              <a:avLst/>
              <a:gdLst>
                <a:gd name="T0" fmla="*/ 90 w 116"/>
                <a:gd name="T1" fmla="*/ 140 h 401"/>
                <a:gd name="T2" fmla="*/ 90 w 116"/>
                <a:gd name="T3" fmla="*/ 0 h 401"/>
                <a:gd name="T4" fmla="*/ 26 w 116"/>
                <a:gd name="T5" fmla="*/ 0 h 401"/>
                <a:gd name="T6" fmla="*/ 26 w 116"/>
                <a:gd name="T7" fmla="*/ 140 h 401"/>
                <a:gd name="T8" fmla="*/ 0 w 116"/>
                <a:gd name="T9" fmla="*/ 140 h 401"/>
                <a:gd name="T10" fmla="*/ 0 w 116"/>
                <a:gd name="T11" fmla="*/ 401 h 401"/>
                <a:gd name="T12" fmla="*/ 116 w 116"/>
                <a:gd name="T13" fmla="*/ 401 h 401"/>
                <a:gd name="T14" fmla="*/ 116 w 116"/>
                <a:gd name="T15" fmla="*/ 140 h 401"/>
                <a:gd name="T16" fmla="*/ 90 w 116"/>
                <a:gd name="T17" fmla="*/ 1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140"/>
                  </a:moveTo>
                  <a:lnTo>
                    <a:pt x="90" y="0"/>
                  </a:ln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48B92E-E939-4431-B8CD-D9829106FB68}"/>
              </a:ext>
            </a:extLst>
          </p:cNvPr>
          <p:cNvGrpSpPr/>
          <p:nvPr/>
        </p:nvGrpSpPr>
        <p:grpSpPr>
          <a:xfrm>
            <a:off x="1128726" y="4622768"/>
            <a:ext cx="2116687" cy="341245"/>
            <a:chOff x="10446192" y="8894211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" name="Freeform 300">
              <a:extLst>
                <a:ext uri="{FF2B5EF4-FFF2-40B4-BE49-F238E27FC236}">
                  <a16:creationId xmlns:a16="http://schemas.microsoft.com/office/drawing/2014/main" id="{11D2723D-0124-483C-8883-4FCF5F762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3" name="Freeform 301">
              <a:extLst>
                <a:ext uri="{FF2B5EF4-FFF2-40B4-BE49-F238E27FC236}">
                  <a16:creationId xmlns:a16="http://schemas.microsoft.com/office/drawing/2014/main" id="{93C4F0BB-55FB-473C-807D-427207A9D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4" name="Freeform 302">
              <a:extLst>
                <a:ext uri="{FF2B5EF4-FFF2-40B4-BE49-F238E27FC236}">
                  <a16:creationId xmlns:a16="http://schemas.microsoft.com/office/drawing/2014/main" id="{690C6379-92F1-416C-951C-3F8171E0A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5" name="Freeform 303">
              <a:extLst>
                <a:ext uri="{FF2B5EF4-FFF2-40B4-BE49-F238E27FC236}">
                  <a16:creationId xmlns:a16="http://schemas.microsoft.com/office/drawing/2014/main" id="{8BE91AFB-8632-49D0-9CE8-CA38E5E86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6" name="Freeform 304">
              <a:extLst>
                <a:ext uri="{FF2B5EF4-FFF2-40B4-BE49-F238E27FC236}">
                  <a16:creationId xmlns:a16="http://schemas.microsoft.com/office/drawing/2014/main" id="{ECC1B940-DE23-4587-B311-A0AD74814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7" name="Freeform 305">
              <a:extLst>
                <a:ext uri="{FF2B5EF4-FFF2-40B4-BE49-F238E27FC236}">
                  <a16:creationId xmlns:a16="http://schemas.microsoft.com/office/drawing/2014/main" id="{87DB4D2D-6DAF-4802-9888-B0618CD4D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8" name="Freeform 306">
              <a:extLst>
                <a:ext uri="{FF2B5EF4-FFF2-40B4-BE49-F238E27FC236}">
                  <a16:creationId xmlns:a16="http://schemas.microsoft.com/office/drawing/2014/main" id="{72297A46-E652-4CF5-9E45-FA68B14BA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69" name="Freeform 307">
              <a:extLst>
                <a:ext uri="{FF2B5EF4-FFF2-40B4-BE49-F238E27FC236}">
                  <a16:creationId xmlns:a16="http://schemas.microsoft.com/office/drawing/2014/main" id="{FFED002F-B242-4114-BF6C-47E146C4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  <p:sp>
          <p:nvSpPr>
            <p:cNvPr id="70" name="Freeform 308">
              <a:extLst>
                <a:ext uri="{FF2B5EF4-FFF2-40B4-BE49-F238E27FC236}">
                  <a16:creationId xmlns:a16="http://schemas.microsoft.com/office/drawing/2014/main" id="{10CF4D9D-3860-4E00-8F46-165F00E59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>
                    <a:lumMod val="10000"/>
                    <a:lumOff val="90000"/>
                  </a:srgbClr>
                </a:solidFill>
                <a:latin typeface="Calibri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BD31620A-27F6-4C9A-B783-DF93865A1D1D}"/>
              </a:ext>
            </a:extLst>
          </p:cNvPr>
          <p:cNvSpPr txBox="1"/>
          <p:nvPr/>
        </p:nvSpPr>
        <p:spPr>
          <a:xfrm>
            <a:off x="4047624" y="1641438"/>
            <a:ext cx="3085491" cy="582404"/>
          </a:xfrm>
          <a:prstGeom prst="rect">
            <a:avLst/>
          </a:prstGeom>
          <a:noFill/>
          <a:effectLst>
            <a:outerShdw dist="241300" dir="2700000" algn="tl" rotWithShape="0">
              <a:schemeClr val="bg1">
                <a:lumMod val="9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15240" indent="-6350">
              <a:lnSpc>
                <a:spcPct val="104000"/>
              </a:lnSpc>
            </a:pP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Hadi </a:t>
            </a:r>
            <a:r>
              <a:rPr lang="en-US" sz="3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Kalamati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C60C84E-DFAA-48D1-84CA-89475A40C4BC}"/>
              </a:ext>
            </a:extLst>
          </p:cNvPr>
          <p:cNvSpPr txBox="1"/>
          <p:nvPr/>
        </p:nvSpPr>
        <p:spPr>
          <a:xfrm>
            <a:off x="4052782" y="2508590"/>
            <a:ext cx="3722710" cy="127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" indent="-6350">
              <a:lnSpc>
                <a:spcPct val="150000"/>
              </a:lnSpc>
            </a:pP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Computer Engineering </a:t>
            </a:r>
          </a:p>
          <a:p>
            <a:pPr marL="15240" indent="-6350">
              <a:lnSpc>
                <a:spcPct val="150000"/>
              </a:lnSpc>
              <a:spcAft>
                <a:spcPts val="20"/>
              </a:spcAft>
              <a:tabLst>
                <a:tab pos="4660265" algn="ctr"/>
              </a:tabLst>
            </a:pP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Ferdowsi University of Mashhad </a:t>
            </a:r>
          </a:p>
          <a:p>
            <a:pPr marL="15240" indent="-6350">
              <a:lnSpc>
                <a:spcPct val="150000"/>
              </a:lnSpc>
              <a:spcAft>
                <a:spcPts val="20"/>
              </a:spcAft>
              <a:tabLst>
                <a:tab pos="4660265" algn="ctr"/>
              </a:tabLst>
            </a:pP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Mashhad, Iran. Telephone: +98 (935) 710-67 79 </a:t>
            </a:r>
          </a:p>
          <a:p>
            <a:pPr marL="15240" indent="-6350">
              <a:lnSpc>
                <a:spcPct val="150000"/>
              </a:lnSpc>
              <a:spcAft>
                <a:spcPts val="510"/>
              </a:spcAft>
              <a:tabLst>
                <a:tab pos="4498340" algn="ctr"/>
              </a:tabLst>
            </a:pP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sz="105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hkalamati@mail.um.ac.ir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105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hkalamati@yandex.com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736F0B7-9F89-CEAA-C6CC-E498B277A3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b="2239"/>
          <a:stretch>
            <a:fillRect/>
          </a:stretch>
        </p:blipFill>
        <p:spPr>
          <a:xfrm>
            <a:off x="857250" y="2120900"/>
            <a:ext cx="2659063" cy="2540000"/>
          </a:xfr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FD1BC99-7CCA-4F7D-B4E1-8B1A8172420F}"/>
              </a:ext>
            </a:extLst>
          </p:cNvPr>
          <p:cNvGrpSpPr/>
          <p:nvPr/>
        </p:nvGrpSpPr>
        <p:grpSpPr>
          <a:xfrm>
            <a:off x="9253412" y="2141297"/>
            <a:ext cx="2377229" cy="597702"/>
            <a:chOff x="4320061" y="3714058"/>
            <a:chExt cx="6329008" cy="1591289"/>
          </a:xfrm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0DE04E5-C876-4DC7-86DC-4EA13BBE9015}"/>
                </a:ext>
              </a:extLst>
            </p:cNvPr>
            <p:cNvSpPr/>
            <p:nvPr/>
          </p:nvSpPr>
          <p:spPr>
            <a:xfrm>
              <a:off x="4320061" y="3762454"/>
              <a:ext cx="6329008" cy="1542893"/>
            </a:xfrm>
            <a:prstGeom prst="roundRect">
              <a:avLst>
                <a:gd name="adj" fmla="val 14123"/>
              </a:avLst>
            </a:prstGeom>
            <a:solidFill>
              <a:schemeClr val="bg1"/>
            </a:solidFill>
            <a:ln w="53975">
              <a:noFill/>
            </a:ln>
            <a:effectLst>
              <a:outerShdw blurRad="355600" dist="495300" dir="222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6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3E3A6C2-D702-44E3-A980-1CAEC5ED32D4}"/>
                </a:ext>
              </a:extLst>
            </p:cNvPr>
            <p:cNvSpPr/>
            <p:nvPr/>
          </p:nvSpPr>
          <p:spPr>
            <a:xfrm>
              <a:off x="4409879" y="3832585"/>
              <a:ext cx="1400372" cy="1402630"/>
            </a:xfrm>
            <a:prstGeom prst="roundRect">
              <a:avLst>
                <a:gd name="adj" fmla="val 1412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2999">
                <a:solidFill>
                  <a:srgbClr val="FFFFFF"/>
                </a:solidFill>
                <a:latin typeface="db-documents-and-folder-02" panose="02000509000000000000" pitchFamily="49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B52E383-9F07-4BB1-9350-B0C701AC5FFF}"/>
                </a:ext>
              </a:extLst>
            </p:cNvPr>
            <p:cNvSpPr txBox="1"/>
            <p:nvPr/>
          </p:nvSpPr>
          <p:spPr>
            <a:xfrm>
              <a:off x="6030291" y="4125353"/>
              <a:ext cx="4059482" cy="7374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28554">
                <a:defRPr/>
              </a:pPr>
              <a:r>
                <a:rPr lang="en-US" sz="1200" b="1" dirty="0">
                  <a:latin typeface="Century Gothic"/>
                </a:rPr>
                <a:t>Machine Learning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93A7AD8-5878-422D-A7BF-7C015E77E2D0}"/>
                </a:ext>
              </a:extLst>
            </p:cNvPr>
            <p:cNvSpPr/>
            <p:nvPr/>
          </p:nvSpPr>
          <p:spPr>
            <a:xfrm>
              <a:off x="4344587" y="3714058"/>
              <a:ext cx="1515906" cy="147459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>
                <a:defRPr/>
              </a:pPr>
              <a:r>
                <a:rPr lang="en-US" sz="2999" dirty="0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36A39E2-D8AE-4EAF-BCCF-66BE737D8695}"/>
              </a:ext>
            </a:extLst>
          </p:cNvPr>
          <p:cNvGrpSpPr/>
          <p:nvPr/>
        </p:nvGrpSpPr>
        <p:grpSpPr>
          <a:xfrm>
            <a:off x="9038409" y="2836799"/>
            <a:ext cx="2807235" cy="597702"/>
            <a:chOff x="4320060" y="5615429"/>
            <a:chExt cx="7473833" cy="1591289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6D3BBA35-FE27-4514-B4E6-2D609D312F82}"/>
                </a:ext>
              </a:extLst>
            </p:cNvPr>
            <p:cNvSpPr/>
            <p:nvPr/>
          </p:nvSpPr>
          <p:spPr>
            <a:xfrm>
              <a:off x="4320060" y="5663825"/>
              <a:ext cx="7473833" cy="1542893"/>
            </a:xfrm>
            <a:prstGeom prst="roundRect">
              <a:avLst>
                <a:gd name="adj" fmla="val 14123"/>
              </a:avLst>
            </a:prstGeom>
            <a:solidFill>
              <a:schemeClr val="bg1"/>
            </a:solidFill>
            <a:ln w="53975">
              <a:noFill/>
            </a:ln>
            <a:effectLst>
              <a:outerShdw blurRad="355600" dist="495300" dir="222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6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6DBB650F-7831-48F4-B3F8-4B2989C91E80}"/>
                </a:ext>
              </a:extLst>
            </p:cNvPr>
            <p:cNvSpPr/>
            <p:nvPr/>
          </p:nvSpPr>
          <p:spPr>
            <a:xfrm>
              <a:off x="4409879" y="5733956"/>
              <a:ext cx="1400372" cy="1402630"/>
            </a:xfrm>
            <a:prstGeom prst="roundRect">
              <a:avLst>
                <a:gd name="adj" fmla="val 141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2999">
                <a:solidFill>
                  <a:srgbClr val="FFFFFF"/>
                </a:solidFill>
                <a:latin typeface="db-documents-and-folder-02" panose="02000509000000000000" pitchFamily="49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8CA93AB-62B0-4E67-BEA2-D1545172FEE6}"/>
                </a:ext>
              </a:extLst>
            </p:cNvPr>
            <p:cNvSpPr txBox="1"/>
            <p:nvPr/>
          </p:nvSpPr>
          <p:spPr>
            <a:xfrm>
              <a:off x="6124969" y="6066537"/>
              <a:ext cx="4311282" cy="7374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28554">
                <a:defRPr/>
              </a:pPr>
              <a:r>
                <a:rPr lang="en-US" sz="1200" b="1" dirty="0">
                  <a:latin typeface="Century Gothic"/>
                </a:rPr>
                <a:t>Recommender Sys.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C27358C-7B09-4EBF-A677-3C9989FF5DA5}"/>
                </a:ext>
              </a:extLst>
            </p:cNvPr>
            <p:cNvSpPr/>
            <p:nvPr/>
          </p:nvSpPr>
          <p:spPr>
            <a:xfrm>
              <a:off x="4344588" y="5615429"/>
              <a:ext cx="1515906" cy="147459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2999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B83582D-BE30-4030-88CB-289C13956A03}"/>
              </a:ext>
            </a:extLst>
          </p:cNvPr>
          <p:cNvGrpSpPr/>
          <p:nvPr/>
        </p:nvGrpSpPr>
        <p:grpSpPr>
          <a:xfrm>
            <a:off x="9431896" y="4313243"/>
            <a:ext cx="2040884" cy="597702"/>
            <a:chOff x="4320061" y="7417399"/>
            <a:chExt cx="5433540" cy="1591289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0AC233A6-66D8-449E-81C9-1490B9B0B9D7}"/>
                </a:ext>
              </a:extLst>
            </p:cNvPr>
            <p:cNvSpPr/>
            <p:nvPr/>
          </p:nvSpPr>
          <p:spPr>
            <a:xfrm>
              <a:off x="4320061" y="7465795"/>
              <a:ext cx="5433540" cy="1542893"/>
            </a:xfrm>
            <a:prstGeom prst="roundRect">
              <a:avLst>
                <a:gd name="adj" fmla="val 14123"/>
              </a:avLst>
            </a:prstGeom>
            <a:solidFill>
              <a:schemeClr val="bg1"/>
            </a:solidFill>
            <a:ln w="53975">
              <a:noFill/>
            </a:ln>
            <a:effectLst>
              <a:outerShdw blurRad="355600" dist="495300" dir="222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600" dirty="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DCDEF3C8-07A2-4A27-8177-5028799E0E14}"/>
                </a:ext>
              </a:extLst>
            </p:cNvPr>
            <p:cNvSpPr/>
            <p:nvPr/>
          </p:nvSpPr>
          <p:spPr>
            <a:xfrm>
              <a:off x="4409879" y="7535926"/>
              <a:ext cx="1400372" cy="1402630"/>
            </a:xfrm>
            <a:prstGeom prst="roundRect">
              <a:avLst>
                <a:gd name="adj" fmla="val 1412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2999">
                <a:solidFill>
                  <a:srgbClr val="FFFFFF"/>
                </a:solidFill>
                <a:latin typeface="db-documents-and-folder-02" panose="02000509000000000000" pitchFamily="49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7249FB8-0D63-470D-9229-A25DA7D85528}"/>
                </a:ext>
              </a:extLst>
            </p:cNvPr>
            <p:cNvSpPr txBox="1"/>
            <p:nvPr/>
          </p:nvSpPr>
          <p:spPr>
            <a:xfrm>
              <a:off x="6627807" y="7785961"/>
              <a:ext cx="1204360" cy="7374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28554">
                <a:defRPr/>
              </a:pPr>
              <a:r>
                <a:rPr lang="en-US" sz="1200" b="1" dirty="0">
                  <a:latin typeface="Century Gothic"/>
                </a:rPr>
                <a:t>NLP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F27A34C-C976-4EB4-81ED-D7F13D7960F9}"/>
                </a:ext>
              </a:extLst>
            </p:cNvPr>
            <p:cNvSpPr/>
            <p:nvPr/>
          </p:nvSpPr>
          <p:spPr>
            <a:xfrm>
              <a:off x="4344587" y="7417399"/>
              <a:ext cx="1515905" cy="147459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2999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6D40DA9-8A3F-4AFF-94AD-538520C82D30}"/>
              </a:ext>
            </a:extLst>
          </p:cNvPr>
          <p:cNvGrpSpPr/>
          <p:nvPr/>
        </p:nvGrpSpPr>
        <p:grpSpPr>
          <a:xfrm>
            <a:off x="9038408" y="3569395"/>
            <a:ext cx="2807235" cy="597702"/>
            <a:chOff x="4320060" y="5615429"/>
            <a:chExt cx="7473833" cy="1591289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F200813-1938-62E4-9ACF-A860BE2E800C}"/>
                </a:ext>
              </a:extLst>
            </p:cNvPr>
            <p:cNvSpPr/>
            <p:nvPr/>
          </p:nvSpPr>
          <p:spPr>
            <a:xfrm>
              <a:off x="4320060" y="5663825"/>
              <a:ext cx="7473833" cy="1542893"/>
            </a:xfrm>
            <a:prstGeom prst="roundRect">
              <a:avLst>
                <a:gd name="adj" fmla="val 14123"/>
              </a:avLst>
            </a:prstGeom>
            <a:solidFill>
              <a:schemeClr val="bg1"/>
            </a:solidFill>
            <a:ln w="53975">
              <a:noFill/>
            </a:ln>
            <a:effectLst>
              <a:outerShdw blurRad="355600" dist="495300" dir="2220000" sx="91000" sy="91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6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E38216D9-9841-B10B-9810-991FB7878DB8}"/>
                </a:ext>
              </a:extLst>
            </p:cNvPr>
            <p:cNvSpPr/>
            <p:nvPr/>
          </p:nvSpPr>
          <p:spPr>
            <a:xfrm>
              <a:off x="4409879" y="5733956"/>
              <a:ext cx="1400372" cy="1402630"/>
            </a:xfrm>
            <a:prstGeom prst="roundRect">
              <a:avLst>
                <a:gd name="adj" fmla="val 141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2999">
                <a:solidFill>
                  <a:srgbClr val="FFFFFF"/>
                </a:solidFill>
                <a:latin typeface="db-documents-and-folder-02" panose="02000509000000000000" pitchFamily="49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46C874A-D1F5-F38D-9C14-BC01B990EC1C}"/>
                </a:ext>
              </a:extLst>
            </p:cNvPr>
            <p:cNvSpPr txBox="1"/>
            <p:nvPr/>
          </p:nvSpPr>
          <p:spPr>
            <a:xfrm>
              <a:off x="6100116" y="6059114"/>
              <a:ext cx="4972782" cy="7374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28554">
                <a:defRPr/>
              </a:pPr>
              <a:r>
                <a:rPr lang="en-US" sz="1200" b="1" dirty="0">
                  <a:latin typeface="Century Gothic"/>
                </a:rPr>
                <a:t>Knowledge Processing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CC25117-DDC3-32C3-8751-F40C14F24DDF}"/>
                </a:ext>
              </a:extLst>
            </p:cNvPr>
            <p:cNvSpPr/>
            <p:nvPr/>
          </p:nvSpPr>
          <p:spPr>
            <a:xfrm>
              <a:off x="4344588" y="5615429"/>
              <a:ext cx="1515906" cy="147459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2999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8378D8C5-40CB-3E8A-0D43-AA397C1D9B2E}"/>
              </a:ext>
            </a:extLst>
          </p:cNvPr>
          <p:cNvSpPr txBox="1"/>
          <p:nvPr/>
        </p:nvSpPr>
        <p:spPr>
          <a:xfrm>
            <a:off x="4044339" y="4045897"/>
            <a:ext cx="5108559" cy="115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" indent="-6350">
              <a:lnSpc>
                <a:spcPct val="150000"/>
              </a:lnSpc>
              <a:spcAft>
                <a:spcPts val="250"/>
              </a:spcAft>
              <a:tabLst>
                <a:tab pos="1989455" algn="ctr"/>
              </a:tabLst>
            </a:pP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2011–2015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Ferdowsi University of Mashhad,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Mashhad, Iran (</a:t>
            </a: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B.Sc.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fa-IR" sz="105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Cambria" panose="02040503050406030204" pitchFamily="18" charset="0"/>
            </a:endParaRPr>
          </a:p>
          <a:p>
            <a:pPr marL="15240" indent="-6350">
              <a:lnSpc>
                <a:spcPct val="150000"/>
              </a:lnSpc>
              <a:spcAft>
                <a:spcPts val="250"/>
              </a:spcAft>
              <a:tabLst>
                <a:tab pos="1989455" algn="ctr"/>
              </a:tabLst>
            </a:pP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2015–2018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Ferdowsi University of Mashhad,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Mashhad, Iran (</a:t>
            </a: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M.Sc.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15240" indent="-6350">
              <a:lnSpc>
                <a:spcPct val="150000"/>
              </a:lnSpc>
              <a:spcAft>
                <a:spcPts val="250"/>
              </a:spcAft>
              <a:tabLst>
                <a:tab pos="1989455" algn="ctr"/>
              </a:tabLst>
            </a:pPr>
            <a:endParaRPr lang="en-US" sz="105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240" indent="-6350">
              <a:lnSpc>
                <a:spcPct val="150000"/>
              </a:lnSpc>
              <a:spcAft>
                <a:spcPts val="510"/>
              </a:spcAft>
              <a:tabLst>
                <a:tab pos="4498340" algn="ctr"/>
              </a:tabLst>
            </a:pP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Co-Founder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Chief Executive Officer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Wise Intelligent Agents Co.</a:t>
            </a:r>
            <a:r>
              <a:rPr lang="fa-IR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mbria" panose="02040503050406030204" pitchFamily="18" charset="0"/>
              </a:rPr>
              <a:t>  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AHD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125E-6 1.48148E-6 L 3.125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29167E-6 4.44444E-6 L -0.09179 0.00115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125E-6 -2.59259E-6 L 3.125E-6 -0.16342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66667E-6 4.44444E-6 L 0.09701 -0.00116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CE6BEE-458A-DFB9-A185-92865AB0EAD6}"/>
              </a:ext>
            </a:extLst>
          </p:cNvPr>
          <p:cNvSpPr/>
          <p:nvPr/>
        </p:nvSpPr>
        <p:spPr>
          <a:xfrm>
            <a:off x="3889306" y="940544"/>
            <a:ext cx="4413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نویسنده کتاب شاهزاده و گدا مارک تواین است.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4852C-3002-D014-74F3-CD4E2276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0" y="4655017"/>
            <a:ext cx="11623419" cy="6365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33B496-BF9B-E96D-85FB-3B4DE330893C}"/>
              </a:ext>
            </a:extLst>
          </p:cNvPr>
          <p:cNvGrpSpPr/>
          <p:nvPr/>
        </p:nvGrpSpPr>
        <p:grpSpPr>
          <a:xfrm>
            <a:off x="2253122" y="2474554"/>
            <a:ext cx="7628712" cy="1458931"/>
            <a:chOff x="2321200" y="4059663"/>
            <a:chExt cx="7549600" cy="15664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3FEDD6-C6F4-7FA9-9C08-C7084FA209B7}"/>
                </a:ext>
              </a:extLst>
            </p:cNvPr>
            <p:cNvSpPr>
              <a:spLocks/>
            </p:cNvSpPr>
            <p:nvPr/>
          </p:nvSpPr>
          <p:spPr>
            <a:xfrm>
              <a:off x="8178800" y="4059663"/>
              <a:ext cx="1692000" cy="1566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algn="ctr"/>
              <a:r>
                <a:rPr lang="fa-IR" sz="20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 مارک تواین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7DB651-6B8E-B39D-F107-51452ED9F553}"/>
                </a:ext>
              </a:extLst>
            </p:cNvPr>
            <p:cNvSpPr/>
            <p:nvPr/>
          </p:nvSpPr>
          <p:spPr>
            <a:xfrm>
              <a:off x="5250000" y="4059663"/>
              <a:ext cx="1692000" cy="1566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algn="ctr"/>
              <a:r>
                <a:rPr lang="fa-IR" sz="20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نویسنده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58FD33-31B2-8B60-F762-DD155DC76941}"/>
                </a:ext>
              </a:extLst>
            </p:cNvPr>
            <p:cNvSpPr/>
            <p:nvPr/>
          </p:nvSpPr>
          <p:spPr>
            <a:xfrm>
              <a:off x="2321200" y="4059663"/>
              <a:ext cx="1692000" cy="15664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Yekan Bakh" panose="01000504000000020004" pitchFamily="2" charset="-78"/>
                  <a:cs typeface="Yekan Bakh" panose="01000504000000020004" pitchFamily="2" charset="-78"/>
                </a:rPr>
                <a:t>شاهزاده و گدا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2E2C9E-02EF-7AE0-F581-54B6EB61D4E5}"/>
                </a:ext>
              </a:extLst>
            </p:cNvPr>
            <p:cNvCxnSpPr>
              <a:stCxn id="7" idx="2"/>
              <a:endCxn id="8" idx="6"/>
            </p:cNvCxnSpPr>
            <p:nvPr/>
          </p:nvCxnSpPr>
          <p:spPr>
            <a:xfrm flipH="1">
              <a:off x="6942000" y="4842882"/>
              <a:ext cx="1236800" cy="0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5C5CD7-B014-CF8D-48A6-C6F68113C991}"/>
                </a:ext>
              </a:extLst>
            </p:cNvPr>
            <p:cNvCxnSpPr/>
            <p:nvPr/>
          </p:nvCxnSpPr>
          <p:spPr>
            <a:xfrm flipH="1">
              <a:off x="4013200" y="4834363"/>
              <a:ext cx="1236800" cy="0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0F7D1A-7B2E-FC81-E651-B1253C508682}"/>
              </a:ext>
            </a:extLst>
          </p:cNvPr>
          <p:cNvGrpSpPr/>
          <p:nvPr/>
        </p:nvGrpSpPr>
        <p:grpSpPr>
          <a:xfrm>
            <a:off x="2557557" y="1850684"/>
            <a:ext cx="7157166" cy="476648"/>
            <a:chOff x="2622478" y="3161222"/>
            <a:chExt cx="7082944" cy="5117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FAF4BE-AA21-8109-73D2-29E9848ACF3A}"/>
                </a:ext>
              </a:extLst>
            </p:cNvPr>
            <p:cNvSpPr txBox="1"/>
            <p:nvPr/>
          </p:nvSpPr>
          <p:spPr>
            <a:xfrm>
              <a:off x="8480420" y="3161223"/>
              <a:ext cx="1225002" cy="49568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Subject</a:t>
              </a:r>
              <a:endParaRPr lang="fa-IR" sz="2400" dirty="0">
                <a:latin typeface="Open Sans" panose="020B0606030504020204" pitchFamily="34" charset="0"/>
                <a:ea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76ED7A-9226-D794-6CCD-43B9EF027D49}"/>
                </a:ext>
              </a:extLst>
            </p:cNvPr>
            <p:cNvSpPr txBox="1"/>
            <p:nvPr/>
          </p:nvSpPr>
          <p:spPr>
            <a:xfrm>
              <a:off x="5416968" y="3161222"/>
              <a:ext cx="1520069" cy="49568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Predicate</a:t>
              </a:r>
              <a:endParaRPr lang="fa-IR" sz="2400" dirty="0">
                <a:latin typeface="Open Sans" panose="020B0606030504020204" pitchFamily="34" charset="0"/>
                <a:ea typeface="Open Sans" panose="020B06060305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6D45B5-9E90-6CC1-12AE-0BA30678BFB9}"/>
                </a:ext>
              </a:extLst>
            </p:cNvPr>
            <p:cNvSpPr txBox="1"/>
            <p:nvPr/>
          </p:nvSpPr>
          <p:spPr>
            <a:xfrm>
              <a:off x="2622478" y="3177309"/>
              <a:ext cx="1109197" cy="49568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Object</a:t>
              </a:r>
              <a:endParaRPr lang="fa-IR" sz="2400" dirty="0">
                <a:latin typeface="Open Sans" panose="020B0606030504020204" pitchFamily="34" charset="0"/>
                <a:ea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6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76CDCA-0151-FD0F-BAE4-537DAD0D6B19}"/>
              </a:ext>
            </a:extLst>
          </p:cNvPr>
          <p:cNvGrpSpPr/>
          <p:nvPr/>
        </p:nvGrpSpPr>
        <p:grpSpPr>
          <a:xfrm>
            <a:off x="819723" y="2604807"/>
            <a:ext cx="3281667" cy="1648385"/>
            <a:chOff x="1416293" y="1906398"/>
            <a:chExt cx="1945383" cy="1648385"/>
          </a:xfrm>
          <a:noFill/>
        </p:grpSpPr>
        <p:sp>
          <p:nvSpPr>
            <p:cNvPr id="87" name="Rectangle: Single Corner Snipped 86">
              <a:extLst>
                <a:ext uri="{FF2B5EF4-FFF2-40B4-BE49-F238E27FC236}">
                  <a16:creationId xmlns:a16="http://schemas.microsoft.com/office/drawing/2014/main" id="{7B3BAEC3-8FBE-4785-A36C-460B74BA22FD}"/>
                </a:ext>
              </a:extLst>
            </p:cNvPr>
            <p:cNvSpPr/>
            <p:nvPr/>
          </p:nvSpPr>
          <p:spPr>
            <a:xfrm>
              <a:off x="1416293" y="1906398"/>
              <a:ext cx="1945383" cy="1648385"/>
            </a:xfrm>
            <a:prstGeom prst="snip1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AC297C-1131-4302-8959-C67108037DE6}"/>
                </a:ext>
              </a:extLst>
            </p:cNvPr>
            <p:cNvGrpSpPr/>
            <p:nvPr/>
          </p:nvGrpSpPr>
          <p:grpSpPr>
            <a:xfrm>
              <a:off x="2190103" y="2288897"/>
              <a:ext cx="397771" cy="1075676"/>
              <a:chOff x="14637630" y="1946502"/>
              <a:chExt cx="795645" cy="2151632"/>
            </a:xfrm>
            <a:grpFill/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F35A36-6E5C-4030-B99D-D1798B0DDCE5}"/>
                  </a:ext>
                </a:extLst>
              </p:cNvPr>
              <p:cNvSpPr txBox="1"/>
              <p:nvPr/>
            </p:nvSpPr>
            <p:spPr>
              <a:xfrm>
                <a:off x="14685974" y="1946502"/>
                <a:ext cx="698951" cy="80032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a-IR" sz="2000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عهد</a:t>
                </a:r>
                <a:endParaRPr lang="en-US" sz="2000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418C77-A3E4-4920-8E18-CD84C40E1DDD}"/>
                  </a:ext>
                </a:extLst>
              </p:cNvPr>
              <p:cNvSpPr/>
              <p:nvPr/>
            </p:nvSpPr>
            <p:spPr>
              <a:xfrm>
                <a:off x="14637630" y="2805560"/>
                <a:ext cx="795645" cy="1292574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99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</p:grpSp>
      </p:grpSp>
      <p:sp>
        <p:nvSpPr>
          <p:cNvPr id="89" name="Rectangle: Single Corner Snipped 88">
            <a:extLst>
              <a:ext uri="{FF2B5EF4-FFF2-40B4-BE49-F238E27FC236}">
                <a16:creationId xmlns:a16="http://schemas.microsoft.com/office/drawing/2014/main" id="{0358D67A-CC3C-4B4E-B150-40301211B6DE}"/>
              </a:ext>
            </a:extLst>
          </p:cNvPr>
          <p:cNvSpPr/>
          <p:nvPr/>
        </p:nvSpPr>
        <p:spPr>
          <a:xfrm>
            <a:off x="8414788" y="2604807"/>
            <a:ext cx="3281669" cy="1648385"/>
          </a:xfrm>
          <a:prstGeom prst="snip1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3E8F18-0087-2518-18E0-539299F47926}"/>
              </a:ext>
            </a:extLst>
          </p:cNvPr>
          <p:cNvGrpSpPr/>
          <p:nvPr/>
        </p:nvGrpSpPr>
        <p:grpSpPr>
          <a:xfrm>
            <a:off x="4608103" y="2604807"/>
            <a:ext cx="3281668" cy="1648385"/>
            <a:chOff x="7614688" y="3730319"/>
            <a:chExt cx="3281668" cy="1648385"/>
          </a:xfrm>
        </p:grpSpPr>
        <p:sp>
          <p:nvSpPr>
            <p:cNvPr id="88" name="Rectangle: Single Corner Snipped 87">
              <a:extLst>
                <a:ext uri="{FF2B5EF4-FFF2-40B4-BE49-F238E27FC236}">
                  <a16:creationId xmlns:a16="http://schemas.microsoft.com/office/drawing/2014/main" id="{4FC25F57-95F6-4392-BB6A-A2274CE7EA11}"/>
                </a:ext>
              </a:extLst>
            </p:cNvPr>
            <p:cNvSpPr/>
            <p:nvPr/>
          </p:nvSpPr>
          <p:spPr>
            <a:xfrm>
              <a:off x="7614688" y="3730319"/>
              <a:ext cx="3281668" cy="1648385"/>
            </a:xfrm>
            <a:prstGeom prst="snip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961F48-609D-4189-AADA-B03BC4833F93}"/>
                </a:ext>
              </a:extLst>
            </p:cNvPr>
            <p:cNvGrpSpPr/>
            <p:nvPr/>
          </p:nvGrpSpPr>
          <p:grpSpPr>
            <a:xfrm>
              <a:off x="8180079" y="4120699"/>
              <a:ext cx="2169184" cy="1067794"/>
              <a:chOff x="13749396" y="7515050"/>
              <a:chExt cx="2572133" cy="213586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E1858E-C2D0-4719-B0C6-DC0D3B33D920}"/>
                  </a:ext>
                </a:extLst>
              </p:cNvPr>
              <p:cNvSpPr txBox="1"/>
              <p:nvPr/>
            </p:nvSpPr>
            <p:spPr>
              <a:xfrm>
                <a:off x="13749396" y="7515050"/>
                <a:ext cx="2572133" cy="800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a-IR" sz="2000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تکنولوژی گراف دانش</a:t>
                </a:r>
                <a:endParaRPr lang="en-US" sz="2000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815953-8D04-4542-9DF3-CFFDE1DD2132}"/>
                  </a:ext>
                </a:extLst>
              </p:cNvPr>
              <p:cNvSpPr/>
              <p:nvPr/>
            </p:nvSpPr>
            <p:spPr>
              <a:xfrm>
                <a:off x="14652256" y="8358342"/>
                <a:ext cx="766394" cy="1292574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99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Designball-Finance-01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5ADA0-3189-6C5E-0B1F-65847D338464}"/>
              </a:ext>
            </a:extLst>
          </p:cNvPr>
          <p:cNvSpPr txBox="1"/>
          <p:nvPr/>
        </p:nvSpPr>
        <p:spPr>
          <a:xfrm>
            <a:off x="4455166" y="1237142"/>
            <a:ext cx="328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285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Yekan Bakh Fat" panose="01000504000000020004" pitchFamily="2" charset="-78"/>
                <a:ea typeface="+mn-ea"/>
                <a:cs typeface="Yekan Bakh Fat" panose="01000504000000020004" pitchFamily="2" charset="-78"/>
              </a:rPr>
              <a:t>ICDS  Pitch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Yekan Bakh Fat" panose="01000504000000020004" pitchFamily="2" charset="-78"/>
              <a:ea typeface="+mn-ea"/>
              <a:cs typeface="Yekan Bakh Fat" panose="01000504000000020004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C8AC3C-147D-49B7-BD09-C7D270B27DC1}"/>
              </a:ext>
            </a:extLst>
          </p:cNvPr>
          <p:cNvGrpSpPr/>
          <p:nvPr/>
        </p:nvGrpSpPr>
        <p:grpSpPr>
          <a:xfrm>
            <a:off x="8536895" y="2604807"/>
            <a:ext cx="3037454" cy="1526346"/>
            <a:chOff x="17974403" y="1181404"/>
            <a:chExt cx="3484169" cy="30530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4726EE-82AB-4A11-8A33-7AED33DB3150}"/>
                </a:ext>
              </a:extLst>
            </p:cNvPr>
            <p:cNvSpPr txBox="1"/>
            <p:nvPr/>
          </p:nvSpPr>
          <p:spPr>
            <a:xfrm>
              <a:off x="17974403" y="1181404"/>
              <a:ext cx="3484169" cy="184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Heavy" panose="01000504000000020004" pitchFamily="2" charset="-78"/>
                  <a:ea typeface="+mn-ea"/>
                  <a:cs typeface="Yekan Bakh Heavy" panose="01000504000000020004" pitchFamily="2" charset="-78"/>
                </a:rPr>
                <a:t>کاربرد های صنعتی</a:t>
              </a:r>
            </a:p>
            <a:p>
              <a:pPr marL="0" marR="0" lvl="0" indent="0" algn="ctr" defTabSz="22855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ekan Bakh Heavy" panose="01000504000000020004" pitchFamily="2" charset="-78"/>
                  <a:ea typeface="+mn-ea"/>
                  <a:cs typeface="Yekan Bakh Heavy" panose="01000504000000020004" pitchFamily="2" charset="-78"/>
                </a:rPr>
                <a:t> گراف دانش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ekan Bakh Heavy" panose="01000504000000020004" pitchFamily="2" charset="-78"/>
                <a:ea typeface="+mn-ea"/>
                <a:cs typeface="Yekan Bakh Heavy" panose="01000504000000020004" pitchFamily="2" charset="-7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98BB58-FEF2-434F-8FE6-77C0EB953501}"/>
                </a:ext>
              </a:extLst>
            </p:cNvPr>
            <p:cNvSpPr/>
            <p:nvPr/>
          </p:nvSpPr>
          <p:spPr>
            <a:xfrm>
              <a:off x="19345794" y="2941920"/>
              <a:ext cx="741386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8469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5F75AE-03AF-474A-192C-7B8CE1FB8B67}"/>
              </a:ext>
            </a:extLst>
          </p:cNvPr>
          <p:cNvSpPr txBox="1">
            <a:spLocks/>
          </p:cNvSpPr>
          <p:nvPr/>
        </p:nvSpPr>
        <p:spPr>
          <a:xfrm>
            <a:off x="3341678" y="1272468"/>
            <a:ext cx="7734846" cy="1233665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آزمایشگاه داده‌کاوی دانشگاه علم و صنعت ایران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به درخواست مرکز تحقیقات مخابرات ایران</a:t>
            </a: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توسعه بر پایه مدل داده‌ای </a:t>
            </a:r>
            <a:r>
              <a:rPr lang="en-US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RDF</a:t>
            </a: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 و بر روی دادگان ویکی‌پدیا</a:t>
            </a:r>
            <a:endParaRPr lang="en-US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A57CF-8DD8-48FD-3AD0-C53F0CB70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41678" y="3043581"/>
            <a:ext cx="7573113" cy="339744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8B52C-E0A4-A856-F41A-BEC2DC927651}"/>
              </a:ext>
            </a:extLst>
          </p:cNvPr>
          <p:cNvSpPr/>
          <p:nvPr/>
        </p:nvSpPr>
        <p:spPr>
          <a:xfrm>
            <a:off x="-131337" y="5675843"/>
            <a:ext cx="3473015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برگرفته از پایگاه دانش </a:t>
            </a:r>
            <a:r>
              <a:rPr lang="en-US" dirty="0" err="1">
                <a:latin typeface="Yekan Bakh" panose="01000504000000020004" pitchFamily="2" charset="-78"/>
                <a:cs typeface="Yekan Bakh" panose="01000504000000020004" pitchFamily="2" charset="-78"/>
              </a:rPr>
              <a:t>DBpedia</a:t>
            </a:r>
            <a:endParaRPr lang="fa-IR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بر اساس موجودیت‌های ویکی‌پدیا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13DB0-EA15-FF35-12B7-0B47B0A5F5CE}"/>
              </a:ext>
            </a:extLst>
          </p:cNvPr>
          <p:cNvSpPr txBox="1"/>
          <p:nvPr/>
        </p:nvSpPr>
        <p:spPr>
          <a:xfrm>
            <a:off x="4980524" y="31537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گراف دانش فارسی</a:t>
            </a:r>
          </a:p>
        </p:txBody>
      </p:sp>
    </p:spTree>
    <p:extLst>
      <p:ext uri="{BB962C8B-B14F-4D97-AF65-F5344CB8AC3E}">
        <p14:creationId xmlns:p14="http://schemas.microsoft.com/office/powerpoint/2010/main" val="364180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2038AD-26FF-C1BA-7CC3-7977E16E409E}"/>
              </a:ext>
            </a:extLst>
          </p:cNvPr>
          <p:cNvSpPr txBox="1"/>
          <p:nvPr/>
        </p:nvSpPr>
        <p:spPr>
          <a:xfrm>
            <a:off x="4980524" y="34419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زمینه‌های اطلاعاتی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0DD9B-FEC1-7911-B068-C09B1719FCDA}"/>
              </a:ext>
            </a:extLst>
          </p:cNvPr>
          <p:cNvSpPr txBox="1">
            <a:spLocks/>
          </p:cNvSpPr>
          <p:nvPr/>
        </p:nvSpPr>
        <p:spPr>
          <a:xfrm>
            <a:off x="7771702" y="1327987"/>
            <a:ext cx="3304822" cy="455657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هر جایی که موجودیت وجود دارد.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9443EF-2D72-E011-26F2-8931D94FC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71638"/>
              </p:ext>
            </p:extLst>
          </p:nvPr>
        </p:nvGraphicFramePr>
        <p:xfrm>
          <a:off x="430137" y="2026819"/>
          <a:ext cx="10835016" cy="410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4CC19D-F4E5-7C7B-BE9D-ECC808649E83}"/>
              </a:ext>
            </a:extLst>
          </p:cNvPr>
          <p:cNvSpPr txBox="1"/>
          <p:nvPr/>
        </p:nvSpPr>
        <p:spPr>
          <a:xfrm>
            <a:off x="9595556" y="87240"/>
            <a:ext cx="148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4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فارسی</a:t>
            </a:r>
          </a:p>
        </p:txBody>
      </p:sp>
    </p:spTree>
    <p:extLst>
      <p:ext uri="{BB962C8B-B14F-4D97-AF65-F5344CB8AC3E}">
        <p14:creationId xmlns:p14="http://schemas.microsoft.com/office/powerpoint/2010/main" val="1355529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11D6A-87BD-662A-DBCA-FB3A6DBA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7" y="1831036"/>
            <a:ext cx="2074108" cy="677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38787-F0E2-E652-2A02-C5C9DF6C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0" y="2948886"/>
            <a:ext cx="5860068" cy="2990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15252-0CA2-E2E7-8DA9-ED76A1493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74" y="1593647"/>
            <a:ext cx="2838450" cy="80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03614-AB2B-C451-CB3C-7EB082CB9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574" y="3045112"/>
            <a:ext cx="4933950" cy="2457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59389-C744-0AFB-DDB9-7F1B98185EB9}"/>
              </a:ext>
            </a:extLst>
          </p:cNvPr>
          <p:cNvSpPr txBox="1"/>
          <p:nvPr/>
        </p:nvSpPr>
        <p:spPr>
          <a:xfrm>
            <a:off x="828409" y="2448831"/>
            <a:ext cx="25715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اطلاعات مربوط به رضا کیانیان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2C96C-1107-175C-532F-E9B51A1E3176}"/>
              </a:ext>
            </a:extLst>
          </p:cNvPr>
          <p:cNvSpPr txBox="1"/>
          <p:nvPr/>
        </p:nvSpPr>
        <p:spPr>
          <a:xfrm>
            <a:off x="7087104" y="2403272"/>
            <a:ext cx="40273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dirty="0">
                <a:latin typeface="Yekan Bakh" panose="01000504000000020004" pitchFamily="2" charset="-78"/>
                <a:cs typeface="Yekan Bakh" panose="01000504000000020004" pitchFamily="2" charset="-78"/>
              </a:rPr>
              <a:t>فهرست کتاب‌هایی که نویسندگان آن در شیراز به دنیا آمده‌اند</a:t>
            </a:r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0037F424-2D25-A927-36ED-EF2B802FC02B}"/>
              </a:ext>
            </a:extLst>
          </p:cNvPr>
          <p:cNvSpPr/>
          <p:nvPr/>
        </p:nvSpPr>
        <p:spPr>
          <a:xfrm>
            <a:off x="5334704" y="1694965"/>
            <a:ext cx="1078173" cy="1129139"/>
          </a:xfrm>
          <a:prstGeom prst="rightArrow">
            <a:avLst>
              <a:gd name="adj1" fmla="val 50000"/>
              <a:gd name="adj2" fmla="val 78270"/>
            </a:avLst>
          </a:prstGeom>
          <a:solidFill>
            <a:schemeClr val="accent2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5F810-1691-4C39-B939-62A591769512}"/>
              </a:ext>
            </a:extLst>
          </p:cNvPr>
          <p:cNvSpPr txBox="1"/>
          <p:nvPr/>
        </p:nvSpPr>
        <p:spPr>
          <a:xfrm>
            <a:off x="2825790" y="2319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پرس‌وجو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813AF-03D3-65AD-12FA-21D2AD5F4C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01" y="5939333"/>
            <a:ext cx="1422999" cy="889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C52B66-D466-2BB8-5F56-2586A484C8CF}"/>
              </a:ext>
            </a:extLst>
          </p:cNvPr>
          <p:cNvSpPr txBox="1"/>
          <p:nvPr/>
        </p:nvSpPr>
        <p:spPr>
          <a:xfrm>
            <a:off x="5133306" y="107124"/>
            <a:ext cx="148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4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فارسی</a:t>
            </a:r>
          </a:p>
        </p:txBody>
      </p:sp>
    </p:spTree>
    <p:extLst>
      <p:ext uri="{BB962C8B-B14F-4D97-AF65-F5344CB8AC3E}">
        <p14:creationId xmlns:p14="http://schemas.microsoft.com/office/powerpoint/2010/main" val="4254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E071D3-2A39-D4B8-AEB6-B4B82E3DA593}"/>
              </a:ext>
            </a:extLst>
          </p:cNvPr>
          <p:cNvSpPr txBox="1">
            <a:spLocks/>
          </p:cNvSpPr>
          <p:nvPr/>
        </p:nvSpPr>
        <p:spPr>
          <a:xfrm>
            <a:off x="838200" y="1791757"/>
            <a:ext cx="10515600" cy="4468083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فهرست کسانی که همسرانشان در شرکت گوگل کار می‌کنند.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فهرست پایتخت‌هایی که جمعیتشان بیش از ۱ میلیون نفر است.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فهرست سیاستمداران ایرانی که در دانشگاه صنعتی شریف درس خوانده و بالاتر از ۵۰ سال دارند.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فهرست شهردارانی که در یک دوره در مجلس شورای اسلامی حضور داشتند.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95263-C05F-46B4-5A57-E4B6A63EEE00}"/>
              </a:ext>
            </a:extLst>
          </p:cNvPr>
          <p:cNvSpPr txBox="1"/>
          <p:nvPr/>
        </p:nvSpPr>
        <p:spPr>
          <a:xfrm>
            <a:off x="6096000" y="66088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>
                    <a:lumMod val="50000"/>
                  </a:schemeClr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پرس‌وجوهای پیچیده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A7591-37A3-EDC2-838C-5DE396A6E123}"/>
              </a:ext>
            </a:extLst>
          </p:cNvPr>
          <p:cNvSpPr txBox="1"/>
          <p:nvPr/>
        </p:nvSpPr>
        <p:spPr>
          <a:xfrm>
            <a:off x="9872832" y="506996"/>
            <a:ext cx="148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4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فارسی</a:t>
            </a:r>
          </a:p>
        </p:txBody>
      </p:sp>
    </p:spTree>
    <p:extLst>
      <p:ext uri="{BB962C8B-B14F-4D97-AF65-F5344CB8AC3E}">
        <p14:creationId xmlns:p14="http://schemas.microsoft.com/office/powerpoint/2010/main" val="1008047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D5F810-1691-4C39-B939-62A591769512}"/>
              </a:ext>
            </a:extLst>
          </p:cNvPr>
          <p:cNvSpPr txBox="1"/>
          <p:nvPr/>
        </p:nvSpPr>
        <p:spPr>
          <a:xfrm>
            <a:off x="2825790" y="81893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dirty="0">
                <a:solidFill>
                  <a:schemeClr val="accent1">
                    <a:lumMod val="50000"/>
                  </a:schemeClr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آمار گراف نهایی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813AF-03D3-65AD-12FA-21D2AD5F4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01" y="5939333"/>
            <a:ext cx="1422999" cy="88959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721342-6A32-C716-3FC6-0C13C51F7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88051"/>
              </p:ext>
            </p:extLst>
          </p:nvPr>
        </p:nvGraphicFramePr>
        <p:xfrm>
          <a:off x="2475890" y="2231940"/>
          <a:ext cx="7240221" cy="282230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59480">
                  <a:extLst>
                    <a:ext uri="{9D8B030D-6E8A-4147-A177-3AD203B41FA5}">
                      <a16:colId xmlns:a16="http://schemas.microsoft.com/office/drawing/2014/main" val="3796554344"/>
                    </a:ext>
                  </a:extLst>
                </a:gridCol>
                <a:gridCol w="2980741">
                  <a:extLst>
                    <a:ext uri="{9D8B030D-6E8A-4147-A177-3AD203B41FA5}">
                      <a16:colId xmlns:a16="http://schemas.microsoft.com/office/drawing/2014/main" val="2388935376"/>
                    </a:ext>
                  </a:extLst>
                </a:gridCol>
              </a:tblGrid>
              <a:tr h="705577"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dirty="0">
                          <a:latin typeface="Yekan Bakh Heavy" panose="01000504000000020004" pitchFamily="2" charset="-78"/>
                          <a:cs typeface="Yekan Bakh Heavy" panose="01000504000000020004" pitchFamily="2" charset="-78"/>
                        </a:rPr>
                        <a:t>عنوان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dirty="0">
                          <a:latin typeface="Yekan Bakh Heavy" panose="01000504000000020004" pitchFamily="2" charset="-78"/>
                          <a:cs typeface="Yekan Bakh Heavy" panose="01000504000000020004" pitchFamily="2" charset="-78"/>
                        </a:rPr>
                        <a:t>تعداد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396296"/>
                  </a:ext>
                </a:extLst>
              </a:tr>
              <a:tr h="705577"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سه‌تایی‌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25،612،894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101283"/>
                  </a:ext>
                </a:extLst>
              </a:tr>
              <a:tr h="705577"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تعداد</a:t>
                      </a:r>
                      <a:r>
                        <a:rPr lang="fa-IR" sz="2800" baseline="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 موجودیت</a:t>
                      </a:r>
                      <a:endParaRPr lang="fa-IR" sz="2800" dirty="0">
                        <a:latin typeface="Yekan Bakh" panose="01000504000000020004" pitchFamily="2" charset="-78"/>
                        <a:cs typeface="Yekan Bakh" panose="01000504000000020004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3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۵۷۰،۲۹۲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233105"/>
                  </a:ext>
                </a:extLst>
              </a:tr>
              <a:tr h="705577">
                <a:tc>
                  <a:txBody>
                    <a:bodyPr/>
                    <a:lstStyle/>
                    <a:p>
                      <a:pPr algn="r" rtl="1"/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تعداد خصیصه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>
                          <a:latin typeface="Yekan Bakh" panose="01000504000000020004" pitchFamily="2" charset="-78"/>
                          <a:cs typeface="Yekan Bakh" panose="01000504000000020004" pitchFamily="2" charset="-78"/>
                        </a:rPr>
                        <a:t>20،435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725133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E7B4A88-08CE-8893-D4D1-4FD176361FFE}"/>
              </a:ext>
            </a:extLst>
          </p:cNvPr>
          <p:cNvSpPr txBox="1"/>
          <p:nvPr/>
        </p:nvSpPr>
        <p:spPr>
          <a:xfrm>
            <a:off x="5133306" y="449911"/>
            <a:ext cx="148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4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فارسی</a:t>
            </a:r>
          </a:p>
        </p:txBody>
      </p:sp>
    </p:spTree>
    <p:extLst>
      <p:ext uri="{BB962C8B-B14F-4D97-AF65-F5344CB8AC3E}">
        <p14:creationId xmlns:p14="http://schemas.microsoft.com/office/powerpoint/2010/main" val="2903983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CD323C3-6C29-173D-0ECB-D49AEC991094}"/>
              </a:ext>
            </a:extLst>
          </p:cNvPr>
          <p:cNvSpPr txBox="1">
            <a:spLocks/>
          </p:cNvSpPr>
          <p:nvPr/>
        </p:nvSpPr>
        <p:spPr>
          <a:xfrm>
            <a:off x="759177" y="1550122"/>
            <a:ext cx="10515600" cy="519255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اطلاعات گراف دانش فارسی به دو صورت قابل جستجو </a:t>
            </a: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هستند</a:t>
            </a:r>
            <a:endParaRPr lang="en-US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7D706-1EB2-2BBE-7A85-68BFCF42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65" y="2069377"/>
            <a:ext cx="9115425" cy="1619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D3029-2310-0963-8723-4A628415A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65" y="4653976"/>
            <a:ext cx="3242979" cy="12899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847CF-EE43-19A9-4E20-9C6FD70F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2" b="7149"/>
          <a:stretch/>
        </p:blipFill>
        <p:spPr>
          <a:xfrm>
            <a:off x="5001993" y="3831392"/>
            <a:ext cx="5211453" cy="25515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A8D2D4-1F50-A4E1-9030-C479CEB6A900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بازیابی اطلاعات از روی گراف دانش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131BA-4B5D-0F62-B3AD-9310BCE0B58D}"/>
              </a:ext>
            </a:extLst>
          </p:cNvPr>
          <p:cNvSpPr txBox="1"/>
          <p:nvPr/>
        </p:nvSpPr>
        <p:spPr>
          <a:xfrm>
            <a:off x="8240889" y="814502"/>
            <a:ext cx="3033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8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جستجوی معنایی</a:t>
            </a:r>
            <a:endParaRPr lang="en-US" sz="2400" dirty="0">
              <a:effectLst/>
              <a:latin typeface="Yekan Bakh Heavy" panose="01000504000000020004" pitchFamily="2" charset="-78"/>
              <a:cs typeface="Yekan Bakh Heavy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6357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8F2897-BFEA-416C-D903-A8A36048C01B}"/>
              </a:ext>
            </a:extLst>
          </p:cNvPr>
          <p:cNvSpPr txBox="1">
            <a:spLocks/>
          </p:cNvSpPr>
          <p:nvPr/>
        </p:nvSpPr>
        <p:spPr>
          <a:xfrm>
            <a:off x="759177" y="1337723"/>
            <a:ext cx="10515600" cy="1507078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هدف بسیاری از کاربران از جستجو در موتورهای جستجوی اینترنتی</a:t>
            </a:r>
            <a:endParaRPr lang="fa-IR" sz="2000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ar-SA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یافتن اطلاعات پیرامون یکی موضوع یا موجودیت خاص</a:t>
            </a:r>
            <a:endParaRPr lang="fa-IR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جستجوی </a:t>
            </a:r>
            <a:r>
              <a:rPr lang="ar-SA" sz="1800" dirty="0">
                <a:latin typeface="Yekan Bakh" panose="01000504000000020004" pitchFamily="2" charset="-78"/>
                <a:cs typeface="Yekan Bakh" panose="01000504000000020004" pitchFamily="2" charset="-78"/>
              </a:rPr>
              <a:t>عبارت‌هایی مرتبط با موجودیت مدنظر </a:t>
            </a:r>
            <a:endParaRPr lang="en-US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CDBD3-4E92-D542-0622-F7E4DA9D696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6201" r="-156" b="9414"/>
          <a:stretch/>
        </p:blipFill>
        <p:spPr bwMode="auto">
          <a:xfrm>
            <a:off x="544689" y="3001590"/>
            <a:ext cx="7866291" cy="33813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0803B-98E6-5AE0-F6AB-11994DB7BB77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بازیابی اطلاعات از روی گراف دانش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C3912-401A-7777-6580-B9C0DA6F9502}"/>
              </a:ext>
            </a:extLst>
          </p:cNvPr>
          <p:cNvSpPr txBox="1"/>
          <p:nvPr/>
        </p:nvSpPr>
        <p:spPr>
          <a:xfrm>
            <a:off x="8240889" y="814502"/>
            <a:ext cx="3033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8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موجودیت‎های مرتبط</a:t>
            </a:r>
          </a:p>
        </p:txBody>
      </p:sp>
    </p:spTree>
    <p:extLst>
      <p:ext uri="{BB962C8B-B14F-4D97-AF65-F5344CB8AC3E}">
        <p14:creationId xmlns:p14="http://schemas.microsoft.com/office/powerpoint/2010/main" val="150150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tityRecog">
            <a:hlinkClick r:id="" action="ppaction://media"/>
            <a:extLst>
              <a:ext uri="{FF2B5EF4-FFF2-40B4-BE49-F238E27FC236}">
                <a16:creationId xmlns:a16="http://schemas.microsoft.com/office/drawing/2014/main" id="{2F77D4A8-F1FD-20F7-7E2A-594B25104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8779"/>
            <a:ext cx="1222001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76CDCA-0151-FD0F-BAE4-537DAD0D6B19}"/>
              </a:ext>
            </a:extLst>
          </p:cNvPr>
          <p:cNvGrpSpPr/>
          <p:nvPr/>
        </p:nvGrpSpPr>
        <p:grpSpPr>
          <a:xfrm>
            <a:off x="819723" y="2604807"/>
            <a:ext cx="3281667" cy="1648385"/>
            <a:chOff x="1416293" y="1906398"/>
            <a:chExt cx="1945383" cy="1648385"/>
          </a:xfrm>
        </p:grpSpPr>
        <p:sp>
          <p:nvSpPr>
            <p:cNvPr id="87" name="Rectangle: Single Corner Snipped 86">
              <a:extLst>
                <a:ext uri="{FF2B5EF4-FFF2-40B4-BE49-F238E27FC236}">
                  <a16:creationId xmlns:a16="http://schemas.microsoft.com/office/drawing/2014/main" id="{7B3BAEC3-8FBE-4785-A36C-460B74BA22FD}"/>
                </a:ext>
              </a:extLst>
            </p:cNvPr>
            <p:cNvSpPr/>
            <p:nvPr/>
          </p:nvSpPr>
          <p:spPr>
            <a:xfrm>
              <a:off x="1416293" y="1906398"/>
              <a:ext cx="1945383" cy="1648385"/>
            </a:xfrm>
            <a:prstGeom prst="snip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AC297C-1131-4302-8959-C67108037DE6}"/>
                </a:ext>
              </a:extLst>
            </p:cNvPr>
            <p:cNvGrpSpPr/>
            <p:nvPr/>
          </p:nvGrpSpPr>
          <p:grpSpPr>
            <a:xfrm>
              <a:off x="2190103" y="2288897"/>
              <a:ext cx="397771" cy="1075676"/>
              <a:chOff x="14637630" y="1946502"/>
              <a:chExt cx="795645" cy="2151632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F35A36-6E5C-4030-B99D-D1798B0DDCE5}"/>
                  </a:ext>
                </a:extLst>
              </p:cNvPr>
              <p:cNvSpPr txBox="1"/>
              <p:nvPr/>
            </p:nvSpPr>
            <p:spPr>
              <a:xfrm>
                <a:off x="14685974" y="1946502"/>
                <a:ext cx="698951" cy="800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228554">
                  <a:defRPr/>
                </a:pPr>
                <a:r>
                  <a:rPr lang="fa-IR" sz="2000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عهد</a:t>
                </a:r>
                <a:endParaRPr lang="en-US" sz="2000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418C77-A3E4-4920-8E18-CD84C40E1DDD}"/>
                  </a:ext>
                </a:extLst>
              </p:cNvPr>
              <p:cNvSpPr/>
              <p:nvPr/>
            </p:nvSpPr>
            <p:spPr>
              <a:xfrm>
                <a:off x="14637630" y="2805560"/>
                <a:ext cx="795645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 defTabSz="228554">
                  <a:defRPr/>
                </a:pPr>
                <a:r>
                  <a:rPr lang="en-US" sz="3599" dirty="0">
                    <a:solidFill>
                      <a:schemeClr val="accent2"/>
                    </a:solidFill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4C8E5-1E61-F6B3-F0EC-D52599777361}"/>
              </a:ext>
            </a:extLst>
          </p:cNvPr>
          <p:cNvGrpSpPr/>
          <p:nvPr/>
        </p:nvGrpSpPr>
        <p:grpSpPr>
          <a:xfrm>
            <a:off x="8414788" y="2604807"/>
            <a:ext cx="3281669" cy="1648385"/>
            <a:chOff x="6462163" y="1906398"/>
            <a:chExt cx="3281669" cy="1648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C8AC3C-147D-49B7-BD09-C7D270B27DC1}"/>
                </a:ext>
              </a:extLst>
            </p:cNvPr>
            <p:cNvGrpSpPr/>
            <p:nvPr/>
          </p:nvGrpSpPr>
          <p:grpSpPr>
            <a:xfrm>
              <a:off x="6584270" y="1906398"/>
              <a:ext cx="3037454" cy="1526346"/>
              <a:chOff x="17974403" y="1181404"/>
              <a:chExt cx="3484169" cy="3053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4726EE-82AB-4A11-8A33-7AED33DB3150}"/>
                  </a:ext>
                </a:extLst>
              </p:cNvPr>
              <p:cNvSpPr txBox="1"/>
              <p:nvPr/>
            </p:nvSpPr>
            <p:spPr>
              <a:xfrm>
                <a:off x="17974403" y="1181404"/>
                <a:ext cx="3484169" cy="184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28554">
                  <a:lnSpc>
                    <a:spcPct val="150000"/>
                  </a:lnSpc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کاربرد های صنعتی</a:t>
                </a:r>
              </a:p>
              <a:p>
                <a:pPr algn="ctr" defTabSz="228554">
                  <a:lnSpc>
                    <a:spcPct val="150000"/>
                  </a:lnSpc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 گراف دانش</a:t>
                </a:r>
                <a:endParaRPr lang="en-US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98BB58-FEF2-434F-8FE6-77C0EB953501}"/>
                  </a:ext>
                </a:extLst>
              </p:cNvPr>
              <p:cNvSpPr/>
              <p:nvPr/>
            </p:nvSpPr>
            <p:spPr>
              <a:xfrm>
                <a:off x="19070072" y="2941920"/>
                <a:ext cx="1292832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3599" dirty="0">
                    <a:solidFill>
                      <a:srgbClr val="377DFF"/>
                    </a:solidFill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  <p:sp>
          <p:nvSpPr>
            <p:cNvPr id="89" name="Rectangle: Single Corner Snipped 88">
              <a:extLst>
                <a:ext uri="{FF2B5EF4-FFF2-40B4-BE49-F238E27FC236}">
                  <a16:creationId xmlns:a16="http://schemas.microsoft.com/office/drawing/2014/main" id="{0358D67A-CC3C-4B4E-B150-40301211B6DE}"/>
                </a:ext>
              </a:extLst>
            </p:cNvPr>
            <p:cNvSpPr/>
            <p:nvPr/>
          </p:nvSpPr>
          <p:spPr>
            <a:xfrm>
              <a:off x="6462163" y="1906398"/>
              <a:ext cx="3281669" cy="1648385"/>
            </a:xfrm>
            <a:prstGeom prst="snip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3E8F18-0087-2518-18E0-539299F47926}"/>
              </a:ext>
            </a:extLst>
          </p:cNvPr>
          <p:cNvGrpSpPr/>
          <p:nvPr/>
        </p:nvGrpSpPr>
        <p:grpSpPr>
          <a:xfrm>
            <a:off x="4594792" y="2604807"/>
            <a:ext cx="3326593" cy="1648385"/>
            <a:chOff x="7601377" y="3730319"/>
            <a:chExt cx="3326593" cy="1648385"/>
          </a:xfrm>
        </p:grpSpPr>
        <p:sp>
          <p:nvSpPr>
            <p:cNvPr id="88" name="Rectangle: Single Corner Snipped 87">
              <a:extLst>
                <a:ext uri="{FF2B5EF4-FFF2-40B4-BE49-F238E27FC236}">
                  <a16:creationId xmlns:a16="http://schemas.microsoft.com/office/drawing/2014/main" id="{4FC25F57-95F6-4392-BB6A-A2274CE7EA11}"/>
                </a:ext>
              </a:extLst>
            </p:cNvPr>
            <p:cNvSpPr/>
            <p:nvPr/>
          </p:nvSpPr>
          <p:spPr>
            <a:xfrm>
              <a:off x="7614688" y="3730319"/>
              <a:ext cx="3281668" cy="1648385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961F48-609D-4189-AADA-B03BC4833F93}"/>
                </a:ext>
              </a:extLst>
            </p:cNvPr>
            <p:cNvGrpSpPr/>
            <p:nvPr/>
          </p:nvGrpSpPr>
          <p:grpSpPr>
            <a:xfrm>
              <a:off x="7601377" y="4120699"/>
              <a:ext cx="3326593" cy="1067794"/>
              <a:chOff x="13063191" y="7515050"/>
              <a:chExt cx="3944542" cy="213586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E1858E-C2D0-4719-B0C6-DC0D3B33D920}"/>
                  </a:ext>
                </a:extLst>
              </p:cNvPr>
              <p:cNvSpPr txBox="1"/>
              <p:nvPr/>
            </p:nvSpPr>
            <p:spPr>
              <a:xfrm>
                <a:off x="13063191" y="7515050"/>
                <a:ext cx="3944542" cy="738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228554"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تکنولوژی گراف دانش</a:t>
                </a:r>
                <a:endParaRPr lang="en-US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815953-8D04-4542-9DF3-CFFDE1DD2132}"/>
                  </a:ext>
                </a:extLst>
              </p:cNvPr>
              <p:cNvSpPr/>
              <p:nvPr/>
            </p:nvSpPr>
            <p:spPr>
              <a:xfrm>
                <a:off x="14389038" y="8358342"/>
                <a:ext cx="1292830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 defTabSz="457109">
                  <a:defRPr/>
                </a:pPr>
                <a:r>
                  <a:rPr lang="en-US" sz="3599" dirty="0">
                    <a:solidFill>
                      <a:schemeClr val="accent2"/>
                    </a:solidFill>
                    <a:latin typeface="Designball-Finance-01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5ADA0-3189-6C5E-0B1F-65847D338464}"/>
              </a:ext>
            </a:extLst>
          </p:cNvPr>
          <p:cNvSpPr txBox="1"/>
          <p:nvPr/>
        </p:nvSpPr>
        <p:spPr>
          <a:xfrm>
            <a:off x="4455166" y="1237142"/>
            <a:ext cx="328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 rtl="1">
              <a:defRPr/>
            </a:pPr>
            <a:r>
              <a:rPr lang="en-US" sz="5400" dirty="0">
                <a:latin typeface="Yekan Bakh Fat" panose="01000504000000020004" pitchFamily="2" charset="-78"/>
                <a:cs typeface="Yekan Bakh Fat" panose="01000504000000020004" pitchFamily="2" charset="-78"/>
              </a:rPr>
              <a:t>ICDS  Pitch</a:t>
            </a:r>
            <a:endParaRPr lang="en-US" sz="1600" b="1" dirty="0">
              <a:latin typeface="Yekan Bakh Fat" panose="01000504000000020004" pitchFamily="2" charset="-78"/>
              <a:cs typeface="Yekan Bakh Fat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709587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tology">
            <a:hlinkClick r:id="" action="ppaction://media"/>
            <a:extLst>
              <a:ext uri="{FF2B5EF4-FFF2-40B4-BE49-F238E27FC236}">
                <a16:creationId xmlns:a16="http://schemas.microsoft.com/office/drawing/2014/main" id="{0D734194-9084-3635-7CFD-E63E26005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8294"/>
            <a:ext cx="12201264" cy="64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">
            <a:hlinkClick r:id="" action="ppaction://media"/>
            <a:extLst>
              <a:ext uri="{FF2B5EF4-FFF2-40B4-BE49-F238E27FC236}">
                <a16:creationId xmlns:a16="http://schemas.microsoft.com/office/drawing/2014/main" id="{A5457A6E-13F4-A4D1-99AF-19CA996FC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" y="351183"/>
            <a:ext cx="12151260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lationExtraction">
            <a:hlinkClick r:id="" action="ppaction://media"/>
            <a:extLst>
              <a:ext uri="{FF2B5EF4-FFF2-40B4-BE49-F238E27FC236}">
                <a16:creationId xmlns:a16="http://schemas.microsoft.com/office/drawing/2014/main" id="{7F4A3FBC-2050-862E-B3FE-B684BE542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5849"/>
            <a:ext cx="12192000" cy="64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737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2C4AE-EC3A-B54A-0055-3F46D6B75681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پرسش و پاسخ پیچیده بر روی گراف دانش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DBF86-BC2C-C5DB-AC74-2BCDCA23A056}"/>
              </a:ext>
            </a:extLst>
          </p:cNvPr>
          <p:cNvSpPr txBox="1"/>
          <p:nvPr/>
        </p:nvSpPr>
        <p:spPr>
          <a:xfrm>
            <a:off x="8240889" y="814502"/>
            <a:ext cx="3033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8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صورت مساله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13A05B-2ABD-E5D6-65E8-6C6296FC243C}"/>
              </a:ext>
            </a:extLst>
          </p:cNvPr>
          <p:cNvSpPr txBox="1">
            <a:spLocks/>
          </p:cNvSpPr>
          <p:nvPr/>
        </p:nvSpPr>
        <p:spPr>
          <a:xfrm>
            <a:off x="759177" y="1337723"/>
            <a:ext cx="10515600" cy="2387610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یک پایگاه دانش به شکل مجموعه‌ای از سه‌تایی 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K ={ (</a:t>
            </a:r>
            <a:r>
              <a:rPr lang="en-US" sz="2000" dirty="0" err="1">
                <a:latin typeface="Yekan Bakh" panose="01000504000000020004" pitchFamily="2" charset="-78"/>
                <a:cs typeface="Yekan Bakh" panose="01000504000000020004" pitchFamily="2" charset="-78"/>
              </a:rPr>
              <a:t>h,r,t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)} </a:t>
            </a:r>
          </a:p>
          <a:p>
            <a:pPr algn="r" rtl="1">
              <a:lnSpc>
                <a:spcPct val="150000"/>
              </a:lnSpc>
            </a:pP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h </a:t>
            </a: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و 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t </a:t>
            </a: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دو موجودیت از 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E </a:t>
            </a: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 (</a:t>
            </a: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مجموعه‌ی موجودیت‌ها)</a:t>
            </a:r>
          </a:p>
          <a:p>
            <a:pPr algn="r" rtl="1">
              <a:lnSpc>
                <a:spcPct val="150000"/>
              </a:lnSpc>
            </a:pP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r </a:t>
            </a: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یک رابطه از 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R </a:t>
            </a:r>
            <a:r>
              <a:rPr lang="fa-IR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 (</a:t>
            </a: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مجموعه روابط) </a:t>
            </a:r>
            <a:endParaRPr lang="en-US" sz="18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FD927-7B37-1655-7E61-3A8870535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" y="3870569"/>
            <a:ext cx="2829308" cy="2083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7AF3D-32F8-C071-2062-5660AE42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3870569"/>
            <a:ext cx="2829308" cy="2083298"/>
          </a:xfrm>
          <a:prstGeom prst="rect">
            <a:avLst/>
          </a:prstGeom>
        </p:spPr>
      </p:pic>
      <p:sp>
        <p:nvSpPr>
          <p:cNvPr id="8" name="Left Arrow 9">
            <a:extLst>
              <a:ext uri="{FF2B5EF4-FFF2-40B4-BE49-F238E27FC236}">
                <a16:creationId xmlns:a16="http://schemas.microsoft.com/office/drawing/2014/main" id="{95E15A1E-1851-C0D1-9B95-2BC3A35F0227}"/>
              </a:ext>
            </a:extLst>
          </p:cNvPr>
          <p:cNvSpPr/>
          <p:nvPr/>
        </p:nvSpPr>
        <p:spPr>
          <a:xfrm rot="10800000">
            <a:off x="2606178" y="4757671"/>
            <a:ext cx="702453" cy="303590"/>
          </a:xfrm>
          <a:prstGeom prst="leftArrow">
            <a:avLst>
              <a:gd name="adj1" fmla="val 33334"/>
              <a:gd name="adj2" fmla="val 1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6EF6F-4D76-FFF9-C783-0B641AF4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8" y="3285610"/>
            <a:ext cx="2933116" cy="2933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1E9462-FD16-8351-A2F1-8CDFA5DC60F8}"/>
              </a:ext>
            </a:extLst>
          </p:cNvPr>
          <p:cNvSpPr txBox="1"/>
          <p:nvPr/>
        </p:nvSpPr>
        <p:spPr>
          <a:xfrm>
            <a:off x="417337" y="4496415"/>
            <a:ext cx="2146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سوال </a:t>
            </a:r>
            <a:r>
              <a:rPr lang="en-US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Q</a:t>
            </a: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 ، </a:t>
            </a:r>
            <a:b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</a:b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نوشته شده به زبان طبیعی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B6BCF-0138-D064-9383-1B1186B8FD9F}"/>
              </a:ext>
            </a:extLst>
          </p:cNvPr>
          <p:cNvSpPr txBox="1"/>
          <p:nvPr/>
        </p:nvSpPr>
        <p:spPr>
          <a:xfrm>
            <a:off x="3709491" y="4510486"/>
            <a:ext cx="1927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تبدیل سوال </a:t>
            </a:r>
            <a:r>
              <a:rPr lang="en-US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Q</a:t>
            </a: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 به</a:t>
            </a:r>
            <a:b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</a:b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کوئری </a:t>
            </a:r>
            <a:r>
              <a:rPr lang="en-US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q</a:t>
            </a: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 در زبان </a:t>
            </a:r>
            <a:r>
              <a:rPr lang="en-US" sz="1600" dirty="0" err="1">
                <a:latin typeface="Yekan Bakh" panose="01000504000000020004" pitchFamily="2" charset="-78"/>
                <a:cs typeface="Yekan Bakh" panose="01000504000000020004" pitchFamily="2" charset="-78"/>
              </a:rPr>
              <a:t>SparQl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09D45-3DC2-1137-948A-A43A21DE9572}"/>
              </a:ext>
            </a:extLst>
          </p:cNvPr>
          <p:cNvSpPr txBox="1"/>
          <p:nvPr/>
        </p:nvSpPr>
        <p:spPr>
          <a:xfrm>
            <a:off x="6908410" y="3517222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اعمال </a:t>
            </a:r>
            <a:r>
              <a:rPr lang="en-US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q</a:t>
            </a:r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 بر گراف دانش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3" name="Left Arrow 17">
            <a:extLst>
              <a:ext uri="{FF2B5EF4-FFF2-40B4-BE49-F238E27FC236}">
                <a16:creationId xmlns:a16="http://schemas.microsoft.com/office/drawing/2014/main" id="{B6912118-B42D-506F-0EEA-2DE984E07857}"/>
              </a:ext>
            </a:extLst>
          </p:cNvPr>
          <p:cNvSpPr/>
          <p:nvPr/>
        </p:nvSpPr>
        <p:spPr>
          <a:xfrm rot="10800000">
            <a:off x="5807845" y="4757671"/>
            <a:ext cx="702453" cy="303590"/>
          </a:xfrm>
          <a:prstGeom prst="leftArrow">
            <a:avLst>
              <a:gd name="adj1" fmla="val 33334"/>
              <a:gd name="adj2" fmla="val 1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864CAC-4E18-FECC-6E33-3D9EC0BD4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16" y="3890497"/>
            <a:ext cx="2829308" cy="2083298"/>
          </a:xfrm>
          <a:prstGeom prst="rect">
            <a:avLst/>
          </a:prstGeom>
        </p:spPr>
      </p:pic>
      <p:sp>
        <p:nvSpPr>
          <p:cNvPr id="15" name="Left Arrow 22">
            <a:extLst>
              <a:ext uri="{FF2B5EF4-FFF2-40B4-BE49-F238E27FC236}">
                <a16:creationId xmlns:a16="http://schemas.microsoft.com/office/drawing/2014/main" id="{BF391BBF-EE5C-A010-A9AA-5F0327AE5E85}"/>
              </a:ext>
            </a:extLst>
          </p:cNvPr>
          <p:cNvSpPr/>
          <p:nvPr/>
        </p:nvSpPr>
        <p:spPr>
          <a:xfrm rot="10800000">
            <a:off x="8895706" y="4777599"/>
            <a:ext cx="702453" cy="303590"/>
          </a:xfrm>
          <a:prstGeom prst="leftArrow">
            <a:avLst>
              <a:gd name="adj1" fmla="val 33334"/>
              <a:gd name="adj2" fmla="val 1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6AEEC-25F5-E09E-0C74-A2BDDF165170}"/>
              </a:ext>
            </a:extLst>
          </p:cNvPr>
          <p:cNvSpPr txBox="1"/>
          <p:nvPr/>
        </p:nvSpPr>
        <p:spPr>
          <a:xfrm>
            <a:off x="10172144" y="4748779"/>
            <a:ext cx="15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بازیابی پاسخ درست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124F94-08E7-75FF-2109-6B484B8A6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12004" r="10012" b="11237"/>
          <a:stretch/>
        </p:blipFill>
        <p:spPr>
          <a:xfrm flipH="1">
            <a:off x="350752" y="2876730"/>
            <a:ext cx="1132941" cy="11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7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83451-CAF7-7216-68E1-35FFB3466772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فیلم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EBC5B-9C07-1C77-04E3-CE79A3B7A573}"/>
              </a:ext>
            </a:extLst>
          </p:cNvPr>
          <p:cNvSpPr txBox="1"/>
          <p:nvPr/>
        </p:nvSpPr>
        <p:spPr>
          <a:xfrm>
            <a:off x="8240889" y="814502"/>
            <a:ext cx="3033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8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جمع آوری داده ها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B02B69-992A-C45F-650A-7A99F0FEB771}"/>
              </a:ext>
            </a:extLst>
          </p:cNvPr>
          <p:cNvGrpSpPr/>
          <p:nvPr/>
        </p:nvGrpSpPr>
        <p:grpSpPr>
          <a:xfrm>
            <a:off x="2175867" y="2013495"/>
            <a:ext cx="7581966" cy="3365289"/>
            <a:chOff x="4268784" y="1597260"/>
            <a:chExt cx="7581966" cy="3365289"/>
          </a:xfrm>
        </p:grpSpPr>
        <p:sp>
          <p:nvSpPr>
            <p:cNvPr id="5" name="Line Callout 2 31">
              <a:extLst>
                <a:ext uri="{FF2B5EF4-FFF2-40B4-BE49-F238E27FC236}">
                  <a16:creationId xmlns:a16="http://schemas.microsoft.com/office/drawing/2014/main" id="{A19A53B9-9616-F811-D656-749877286D3B}"/>
                </a:ext>
              </a:extLst>
            </p:cNvPr>
            <p:cNvSpPr/>
            <p:nvPr/>
          </p:nvSpPr>
          <p:spPr>
            <a:xfrm>
              <a:off x="4268784" y="1597260"/>
              <a:ext cx="7581966" cy="3300984"/>
            </a:xfrm>
            <a:prstGeom prst="borderCallout2">
              <a:avLst>
                <a:gd name="adj1" fmla="val 19558"/>
                <a:gd name="adj2" fmla="val -11707"/>
                <a:gd name="adj3" fmla="val 19280"/>
                <a:gd name="adj4" fmla="val -1"/>
                <a:gd name="adj5" fmla="val 49664"/>
                <a:gd name="adj6" fmla="val 40"/>
              </a:avLst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6" name="Picture 2" descr="File:Namava-logo 1.svg - Wikimedia Commons">
              <a:extLst>
                <a:ext uri="{FF2B5EF4-FFF2-40B4-BE49-F238E27FC236}">
                  <a16:creationId xmlns:a16="http://schemas.microsoft.com/office/drawing/2014/main" id="{2028C884-CD73-923D-1466-AA18C2CA8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463" y="2017032"/>
              <a:ext cx="1216286" cy="17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ile:FilimoLogo-EnglishLogoType-Landscape-Black.png - Wikimedia Commons">
              <a:extLst>
                <a:ext uri="{FF2B5EF4-FFF2-40B4-BE49-F238E27FC236}">
                  <a16:creationId xmlns:a16="http://schemas.microsoft.com/office/drawing/2014/main" id="{BD0306EB-FBBD-73E7-67A5-15CD0A025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776" y="2382920"/>
              <a:ext cx="1405973" cy="57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F729AE-1542-AD74-B553-AFA9C239A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311" y="3114982"/>
              <a:ext cx="1488420" cy="7442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693D84-864A-F47C-8F6D-95EDB4B2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040" y="3510136"/>
              <a:ext cx="1452413" cy="14524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29E751-686B-5374-99A1-948281B09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68"/>
            <a:stretch/>
          </p:blipFill>
          <p:spPr>
            <a:xfrm>
              <a:off x="9857232" y="2119894"/>
              <a:ext cx="1522754" cy="22557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BD1F69-E9F1-A060-6A51-D7849623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38" y="2664829"/>
              <a:ext cx="1204286" cy="111360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81ED13-0D2B-7266-BBD2-0FAB046ED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25" r="35559" b="75133"/>
            <a:stretch/>
          </p:blipFill>
          <p:spPr>
            <a:xfrm>
              <a:off x="7239857" y="1890827"/>
              <a:ext cx="1444752" cy="5609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373B07-3AAF-1BE5-1780-C3D283BDB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7" t="60134" r="34562" b="22030"/>
            <a:stretch/>
          </p:blipFill>
          <p:spPr>
            <a:xfrm>
              <a:off x="7378606" y="4042194"/>
              <a:ext cx="1389888" cy="40233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2CA21FD-D8D2-8242-F6D1-73A496CA305D}"/>
                </a:ext>
              </a:extLst>
            </p:cNvPr>
            <p:cNvCxnSpPr/>
            <p:nvPr/>
          </p:nvCxnSpPr>
          <p:spPr>
            <a:xfrm>
              <a:off x="6378586" y="2155586"/>
              <a:ext cx="972276" cy="66379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A7EC4C-E22E-D269-2975-103FF7A42897}"/>
                </a:ext>
              </a:extLst>
            </p:cNvPr>
            <p:cNvCxnSpPr/>
            <p:nvPr/>
          </p:nvCxnSpPr>
          <p:spPr>
            <a:xfrm>
              <a:off x="6255453" y="2750528"/>
              <a:ext cx="1101713" cy="277004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DE8144-A654-361B-D11F-9E1014488C33}"/>
                </a:ext>
              </a:extLst>
            </p:cNvPr>
            <p:cNvCxnSpPr/>
            <p:nvPr/>
          </p:nvCxnSpPr>
          <p:spPr>
            <a:xfrm flipV="1">
              <a:off x="6320782" y="3221630"/>
              <a:ext cx="1030080" cy="17351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C742FB8-D302-CD8F-7CE4-2B2E529A8F8C}"/>
                </a:ext>
              </a:extLst>
            </p:cNvPr>
            <p:cNvCxnSpPr/>
            <p:nvPr/>
          </p:nvCxnSpPr>
          <p:spPr>
            <a:xfrm flipV="1">
              <a:off x="6485900" y="3405491"/>
              <a:ext cx="901988" cy="65444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E974629-2D4C-36CC-1C6E-CB34BC3C7DEC}"/>
                </a:ext>
              </a:extLst>
            </p:cNvPr>
            <p:cNvCxnSpPr/>
            <p:nvPr/>
          </p:nvCxnSpPr>
          <p:spPr>
            <a:xfrm flipV="1">
              <a:off x="8858446" y="3133380"/>
              <a:ext cx="835135" cy="1226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BD3807-0AA7-14B0-D7EA-E0BE5C4C57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9458" y="5496600"/>
            <a:ext cx="4476750" cy="1171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6C7B5A-A99E-D0F9-5872-F964437B7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3766" y="5496600"/>
            <a:ext cx="4419600" cy="1143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8B5326-0BF9-05CD-ACCA-16B8A94BBAA7}"/>
              </a:ext>
            </a:extLst>
          </p:cNvPr>
          <p:cNvSpPr/>
          <p:nvPr/>
        </p:nvSpPr>
        <p:spPr>
          <a:xfrm>
            <a:off x="7715250" y="5838825"/>
            <a:ext cx="633413" cy="544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7D2BD5-5495-F3B6-F2E1-AD49746A1CBA}"/>
              </a:ext>
            </a:extLst>
          </p:cNvPr>
          <p:cNvSpPr/>
          <p:nvPr/>
        </p:nvSpPr>
        <p:spPr>
          <a:xfrm>
            <a:off x="3007982" y="5838825"/>
            <a:ext cx="633413" cy="544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1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83451-CAF7-7216-68E1-35FFB3466772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فیلم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EBC5B-9C07-1C77-04E3-CE79A3B7A573}"/>
              </a:ext>
            </a:extLst>
          </p:cNvPr>
          <p:cNvSpPr txBox="1"/>
          <p:nvPr/>
        </p:nvSpPr>
        <p:spPr>
          <a:xfrm>
            <a:off x="1275644" y="814502"/>
            <a:ext cx="9999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ادغام داده ها و ایجاد کردن گراف دانش فیلم با پیروی از ساختار فارس بیس</a:t>
            </a:r>
          </a:p>
        </p:txBody>
      </p:sp>
      <p:sp>
        <p:nvSpPr>
          <p:cNvPr id="19" name="Right Arrow 5">
            <a:extLst>
              <a:ext uri="{FF2B5EF4-FFF2-40B4-BE49-F238E27FC236}">
                <a16:creationId xmlns:a16="http://schemas.microsoft.com/office/drawing/2014/main" id="{9044AD5D-E512-D770-A03B-8CD157464D90}"/>
              </a:ext>
            </a:extLst>
          </p:cNvPr>
          <p:cNvSpPr/>
          <p:nvPr/>
        </p:nvSpPr>
        <p:spPr>
          <a:xfrm>
            <a:off x="5140298" y="3501343"/>
            <a:ext cx="1444571" cy="1115141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8A5D32-0369-6303-F529-3DB361C12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2" t="10566" r="40354" b="9811"/>
          <a:stretch/>
        </p:blipFill>
        <p:spPr>
          <a:xfrm>
            <a:off x="860778" y="1992796"/>
            <a:ext cx="4009593" cy="42230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54A4E3-6E44-90C6-2BC5-0F58633A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3219"/>
          <a:stretch/>
        </p:blipFill>
        <p:spPr>
          <a:xfrm>
            <a:off x="6800928" y="2159958"/>
            <a:ext cx="4575450" cy="37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77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278B1-768E-B4F7-0509-6D9C4345FB90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68" y="1915576"/>
            <a:ext cx="7632263" cy="3294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2650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83451-CAF7-7216-68E1-35FFB3466772}"/>
              </a:ext>
            </a:extLst>
          </p:cNvPr>
          <p:cNvSpPr txBox="1"/>
          <p:nvPr/>
        </p:nvSpPr>
        <p:spPr>
          <a:xfrm>
            <a:off x="5178777" y="4750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600" dirty="0">
                <a:latin typeface="Yekan Bakh" panose="01000504000000020004" pitchFamily="2" charset="-78"/>
                <a:cs typeface="Yekan Bakh" panose="01000504000000020004" pitchFamily="2" charset="-78"/>
              </a:rPr>
              <a:t>گراف دانش فیلم</a:t>
            </a:r>
            <a:endParaRPr lang="en-US" sz="1600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EBC5B-9C07-1C77-04E3-CE79A3B7A573}"/>
              </a:ext>
            </a:extLst>
          </p:cNvPr>
          <p:cNvSpPr txBox="1"/>
          <p:nvPr/>
        </p:nvSpPr>
        <p:spPr>
          <a:xfrm>
            <a:off x="1275644" y="814502"/>
            <a:ext cx="9999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effectLst/>
                <a:latin typeface="Yekan Bakh Heavy" panose="01000504000000020004" pitchFamily="2" charset="-78"/>
                <a:cs typeface="Yekan Bakh Heavy" panose="01000504000000020004" pitchFamily="2" charset="-78"/>
              </a:rPr>
              <a:t>ایجاد سیستم توصیه گر فیلم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6ADF79-DC41-A03C-187E-7F81B17D5D6D}"/>
              </a:ext>
            </a:extLst>
          </p:cNvPr>
          <p:cNvSpPr txBox="1">
            <a:spLocks/>
          </p:cNvSpPr>
          <p:nvPr/>
        </p:nvSpPr>
        <p:spPr>
          <a:xfrm>
            <a:off x="759177" y="1337723"/>
            <a:ext cx="10515600" cy="1115141"/>
          </a:xfrm>
          <a:prstGeom prst="rect">
            <a:avLst/>
          </a:prstGeom>
        </p:spPr>
        <p:txBody>
          <a:bodyPr/>
          <a:lstStyle>
            <a:lvl1pPr marL="228554" indent="-228554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ایجاد بردار برای هر موجودیت گراف از طریق الگوریتم های </a:t>
            </a:r>
            <a:r>
              <a:rPr lang="en-US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Graph Embedding </a:t>
            </a:r>
          </a:p>
          <a:p>
            <a:pPr algn="r" rtl="1">
              <a:lnSpc>
                <a:spcPct val="150000"/>
              </a:lnSpc>
            </a:pPr>
            <a:r>
              <a:rPr lang="ar-SA" sz="2000" dirty="0">
                <a:latin typeface="Yekan Bakh" panose="01000504000000020004" pitchFamily="2" charset="-78"/>
                <a:cs typeface="Yekan Bakh" panose="01000504000000020004" pitchFamily="2" charset="-78"/>
              </a:rPr>
              <a:t>محاسبه ی شباهت بین بردارها برای به دست آوردن فیلم های مشابه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7CF462-24A0-5B96-C34D-0FF526E024A5}"/>
              </a:ext>
            </a:extLst>
          </p:cNvPr>
          <p:cNvGrpSpPr/>
          <p:nvPr/>
        </p:nvGrpSpPr>
        <p:grpSpPr>
          <a:xfrm>
            <a:off x="600493" y="2855372"/>
            <a:ext cx="5098213" cy="3498786"/>
            <a:chOff x="3001991" y="3208893"/>
            <a:chExt cx="5098213" cy="3498786"/>
          </a:xfrm>
        </p:grpSpPr>
        <p:pic>
          <p:nvPicPr>
            <p:cNvPr id="9" name="Picture 4" descr="Knowledge graph embedding - Wikipedia">
              <a:extLst>
                <a:ext uri="{FF2B5EF4-FFF2-40B4-BE49-F238E27FC236}">
                  <a16:creationId xmlns:a16="http://schemas.microsoft.com/office/drawing/2014/main" id="{99A396AB-8358-397C-C7D2-41DA12D60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99"/>
            <a:stretch/>
          </p:blipFill>
          <p:spPr bwMode="auto">
            <a:xfrm>
              <a:off x="3001991" y="3208893"/>
              <a:ext cx="5029202" cy="349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DBF660-371C-2C16-843C-FF78152E0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03" t="37862" r="69222" b="32578"/>
            <a:stretch/>
          </p:blipFill>
          <p:spPr>
            <a:xfrm>
              <a:off x="7591245" y="4266499"/>
              <a:ext cx="508959" cy="2027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996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earch Bar PNG Images | Vector and PSD Files | Free Download on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43295" r="7401" b="32302"/>
          <a:stretch/>
        </p:blipFill>
        <p:spPr bwMode="auto">
          <a:xfrm>
            <a:off x="4686487" y="1841873"/>
            <a:ext cx="2976115" cy="7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07215" y="2967487"/>
            <a:ext cx="11507638" cy="2682815"/>
          </a:xfrm>
          <a:prstGeom prst="roundRect">
            <a:avLst>
              <a:gd name="adj" fmla="val 151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690"/>
            <a:ext cx="12192000" cy="1010590"/>
          </a:xfrm>
        </p:spPr>
        <p:txBody>
          <a:bodyPr>
            <a:normAutofit/>
          </a:bodyPr>
          <a:lstStyle/>
          <a:p>
            <a:r>
              <a:rPr lang="fa-IR" sz="4400" b="1" dirty="0">
                <a:latin typeface="Yekan Bakh" panose="01000504000000020004" pitchFamily="2" charset="-78"/>
                <a:cs typeface="Yekan Bakh" panose="01000504000000020004" pitchFamily="2" charset="-78"/>
              </a:rPr>
              <a:t>مثال هایی از سیستم توصیه گر</a:t>
            </a:r>
            <a:endParaRPr lang="en-US" sz="4400" b="1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5280-5649-45AB-A546-A989908C2322}" type="slidenum">
              <a:rPr lang="fa-IR" smtClean="0">
                <a:latin typeface="Yekan Bakh" panose="01000504000000020004" pitchFamily="2" charset="-78"/>
                <a:cs typeface="Yekan Bakh" panose="01000504000000020004" pitchFamily="2" charset="-78"/>
              </a:rPr>
              <a:pPr/>
              <a:t>38</a:t>
            </a:fld>
            <a:endParaRPr lang="fa-IR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0557" y="1977663"/>
            <a:ext cx="163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latin typeface="Yekan Bakh" panose="01000504000000020004" pitchFamily="2" charset="-78"/>
                <a:cs typeface="Yekan Bakh" panose="01000504000000020004" pitchFamily="2" charset="-78"/>
              </a:rPr>
              <a:t>شهر موشها</a:t>
            </a:r>
            <a:endParaRPr lang="fr-FR" sz="2400" b="1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2052" name="Picture 4" descr="کلاه‌قرمزی و سروناز - ویکی‌پدیا، دانشنامهٔ آزا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2" y="3306124"/>
            <a:ext cx="1199073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1381" y="5089585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2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کلاه قرمزی و سروناز</a:t>
            </a:r>
            <a:endParaRPr lang="fr-FR" sz="12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2054" name="Picture 6" descr="مریم و میتیل - ویکی‌پدیا، دانشنامهٔ آزا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54" y="3306124"/>
            <a:ext cx="1226714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56748" y="5058807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مریم و میتیل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2058" name="Picture 10" descr="دانلود فیلم تارزن و تارزا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36" y="3329525"/>
            <a:ext cx="1127785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شهر موشها ۲ - ویکی‌پدیا، دانشنامهٔ آزا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6" y="3308672"/>
            <a:ext cx="1205261" cy="16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فیلم دزد عروسک ها - 13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76" y="3329525"/>
            <a:ext cx="1222238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کلاه‌قرمزی و پسرخاله - ویکی‌پدیا، دانشنامهٔ آزا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77" y="3306124"/>
            <a:ext cx="1148556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مشخصات و خرید آنلاین کتاب Alo, alo, this is Joojoo الو الو من جوجوام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50" y="3364031"/>
            <a:ext cx="1350539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دانلود فیلم تیک تا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43" y="3329525"/>
            <a:ext cx="1127785" cy="16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3299" y="5089585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شهر موشها 2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9485" y="506743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دزد عروسکها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3357" y="5058806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کلاه قرمزی و پسرخاله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9309" y="5090061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تیک تاک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9418" y="5068386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تارزن و تارزان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64320" y="5093312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الو الو من جوجوام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3300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2181" y="2907102"/>
            <a:ext cx="11507638" cy="2682815"/>
          </a:xfrm>
          <a:prstGeom prst="roundRect">
            <a:avLst>
              <a:gd name="adj" fmla="val 67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A075280-5649-45AB-A546-A989908C2322}" type="slidenum">
              <a:rPr lang="fa-IR" smtClean="0">
                <a:latin typeface="Yekan Bakh" panose="01000504000000020004" pitchFamily="2" charset="-78"/>
                <a:cs typeface="Yekan Bakh" panose="01000504000000020004" pitchFamily="2" charset="-78"/>
              </a:rPr>
              <a:pPr algn="r"/>
              <a:t>39</a:t>
            </a:fld>
            <a:endParaRPr lang="fa-IR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2050" name="Picture 2" descr="Search Bar PNG Images | Vector and PSD Files | Free Download on Pngtre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43295" r="7401" b="32302"/>
          <a:stretch/>
        </p:blipFill>
        <p:spPr bwMode="auto">
          <a:xfrm>
            <a:off x="4524049" y="1950371"/>
            <a:ext cx="2976115" cy="7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24049" y="2107319"/>
            <a:ext cx="207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>
                <a:latin typeface="Yekan Bakh" panose="01000504000000020004" pitchFamily="2" charset="-78"/>
                <a:cs typeface="Yekan Bakh" panose="01000504000000020004" pitchFamily="2" charset="-78"/>
              </a:rPr>
              <a:t>جدایی نادر از سیمین</a:t>
            </a:r>
            <a:endParaRPr lang="fr-FR" sz="2000" b="1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2759" y="518541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2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درباره الی</a:t>
            </a:r>
            <a:endParaRPr lang="fr-FR" sz="12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0107" y="5166443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دوران عاشقی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942" y="5154391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فروشنده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46245" y="5187471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رقص در غبار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324" y="5199913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نبات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5184" y="5154392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متری شیش و نیم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36530" y="5154392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چهارشنبه سوری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0106" y="5155561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sz="1400" b="1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ابد و یک روز</a:t>
            </a:r>
            <a:endParaRPr lang="fr-FR" sz="1400" b="1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3074" name="Picture 2" descr="فروشنده (فیلم ۱۳۹۴) - ویکی‌پدیا، دانشنامهٔ آزا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1" y="3338206"/>
            <a:ext cx="1200312" cy="17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درباره الی - ویکی‌پدیا، دانشنامهٔ آزا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320" y="3333969"/>
            <a:ext cx="1201133" cy="17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دوران عاشقی - ویکی‌پدیا، دانشنامهٔ آزا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462" y="3359838"/>
            <a:ext cx="1146530" cy="17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دانلود فیلم رقص در غبار با کیفیت HD - آپ تی و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0" y="3373701"/>
            <a:ext cx="1296160" cy="172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دانلود فیلم چهارشنبه سوری رایگان با لینک مستقیم HD - هکس دانلو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94" y="3329646"/>
            <a:ext cx="1275606" cy="17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فیلم متری شیش و نیم - 139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52" y="3329647"/>
            <a:ext cx="1327906" cy="17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ابد و یک روز - ویکی‌پدیا، دانشنامهٔ آزا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70" y="3329646"/>
            <a:ext cx="1263995" cy="17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نبات (فیلم ۱۳۹۶) - ویکی‌پدیا، دانشنامهٔ آزا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87" y="3329646"/>
            <a:ext cx="1271005" cy="17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2FF8D14-82A7-69A0-237E-64B50094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8690"/>
            <a:ext cx="12192000" cy="1010590"/>
          </a:xfrm>
        </p:spPr>
        <p:txBody>
          <a:bodyPr>
            <a:normAutofit/>
          </a:bodyPr>
          <a:lstStyle/>
          <a:p>
            <a:r>
              <a:rPr lang="fa-IR" sz="4400" b="1" dirty="0">
                <a:latin typeface="Yekan Bakh" panose="01000504000000020004" pitchFamily="2" charset="-78"/>
                <a:cs typeface="Yekan Bakh" panose="01000504000000020004" pitchFamily="2" charset="-78"/>
              </a:rPr>
              <a:t>مثال هایی از سیستم توصیه گر</a:t>
            </a:r>
            <a:endParaRPr lang="en-US" sz="4400" b="1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511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D76CDCA-0151-FD0F-BAE4-537DAD0D6B19}"/>
              </a:ext>
            </a:extLst>
          </p:cNvPr>
          <p:cNvGrpSpPr/>
          <p:nvPr/>
        </p:nvGrpSpPr>
        <p:grpSpPr>
          <a:xfrm>
            <a:off x="819723" y="2604807"/>
            <a:ext cx="3281667" cy="1648385"/>
            <a:chOff x="1416293" y="1906398"/>
            <a:chExt cx="1945383" cy="1648385"/>
          </a:xfrm>
          <a:solidFill>
            <a:schemeClr val="accent2"/>
          </a:solidFill>
        </p:grpSpPr>
        <p:sp>
          <p:nvSpPr>
            <p:cNvPr id="87" name="Rectangle: Single Corner Snipped 86">
              <a:extLst>
                <a:ext uri="{FF2B5EF4-FFF2-40B4-BE49-F238E27FC236}">
                  <a16:creationId xmlns:a16="http://schemas.microsoft.com/office/drawing/2014/main" id="{7B3BAEC3-8FBE-4785-A36C-460B74BA22FD}"/>
                </a:ext>
              </a:extLst>
            </p:cNvPr>
            <p:cNvSpPr/>
            <p:nvPr/>
          </p:nvSpPr>
          <p:spPr>
            <a:xfrm>
              <a:off x="1416293" y="1906398"/>
              <a:ext cx="1945383" cy="1648385"/>
            </a:xfrm>
            <a:prstGeom prst="snip1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AC297C-1131-4302-8959-C67108037DE6}"/>
                </a:ext>
              </a:extLst>
            </p:cNvPr>
            <p:cNvGrpSpPr/>
            <p:nvPr/>
          </p:nvGrpSpPr>
          <p:grpSpPr>
            <a:xfrm>
              <a:off x="2190103" y="2288897"/>
              <a:ext cx="397771" cy="1075676"/>
              <a:chOff x="14637630" y="1946502"/>
              <a:chExt cx="795645" cy="2151632"/>
            </a:xfrm>
            <a:grpFill/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F35A36-6E5C-4030-B99D-D1798B0DDCE5}"/>
                  </a:ext>
                </a:extLst>
              </p:cNvPr>
              <p:cNvSpPr txBox="1"/>
              <p:nvPr/>
            </p:nvSpPr>
            <p:spPr>
              <a:xfrm>
                <a:off x="14685974" y="1946502"/>
                <a:ext cx="698951" cy="80032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228554">
                  <a:defRPr/>
                </a:pPr>
                <a:r>
                  <a:rPr lang="fa-IR" sz="2000" b="1" dirty="0">
                    <a:solidFill>
                      <a:schemeClr val="bg1"/>
                    </a:solidFill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عهد</a:t>
                </a:r>
                <a:endParaRPr lang="en-US" sz="2000" b="1" dirty="0">
                  <a:solidFill>
                    <a:schemeClr val="bg1"/>
                  </a:solidFill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D418C77-A3E4-4920-8E18-CD84C40E1DDD}"/>
                  </a:ext>
                </a:extLst>
              </p:cNvPr>
              <p:cNvSpPr/>
              <p:nvPr/>
            </p:nvSpPr>
            <p:spPr>
              <a:xfrm>
                <a:off x="14637630" y="2805560"/>
                <a:ext cx="795645" cy="1292574"/>
              </a:xfrm>
              <a:prstGeom prst="rect">
                <a:avLst/>
              </a:prstGeom>
              <a:grpFill/>
            </p:spPr>
            <p:txBody>
              <a:bodyPr wrap="none" anchor="ctr">
                <a:spAutoFit/>
              </a:bodyPr>
              <a:lstStyle/>
              <a:p>
                <a:pPr algn="ctr" defTabSz="228554">
                  <a:defRPr/>
                </a:pPr>
                <a:r>
                  <a:rPr lang="en-US" sz="3599" dirty="0">
                    <a:solidFill>
                      <a:schemeClr val="bg1"/>
                    </a:solidFill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4C8E5-1E61-F6B3-F0EC-D52599777361}"/>
              </a:ext>
            </a:extLst>
          </p:cNvPr>
          <p:cNvGrpSpPr/>
          <p:nvPr/>
        </p:nvGrpSpPr>
        <p:grpSpPr>
          <a:xfrm>
            <a:off x="8414788" y="2604807"/>
            <a:ext cx="3281669" cy="1648385"/>
            <a:chOff x="6462163" y="1906398"/>
            <a:chExt cx="3281669" cy="1648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C8AC3C-147D-49B7-BD09-C7D270B27DC1}"/>
                </a:ext>
              </a:extLst>
            </p:cNvPr>
            <p:cNvGrpSpPr/>
            <p:nvPr/>
          </p:nvGrpSpPr>
          <p:grpSpPr>
            <a:xfrm>
              <a:off x="6584270" y="1906398"/>
              <a:ext cx="3037454" cy="1526346"/>
              <a:chOff x="17974403" y="1181404"/>
              <a:chExt cx="3484169" cy="3053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4726EE-82AB-4A11-8A33-7AED33DB3150}"/>
                  </a:ext>
                </a:extLst>
              </p:cNvPr>
              <p:cNvSpPr txBox="1"/>
              <p:nvPr/>
            </p:nvSpPr>
            <p:spPr>
              <a:xfrm>
                <a:off x="17974403" y="1181404"/>
                <a:ext cx="3484169" cy="1846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28554">
                  <a:lnSpc>
                    <a:spcPct val="150000"/>
                  </a:lnSpc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کاربرد های صنعتی</a:t>
                </a:r>
              </a:p>
              <a:p>
                <a:pPr algn="ctr" defTabSz="228554">
                  <a:lnSpc>
                    <a:spcPct val="150000"/>
                  </a:lnSpc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 گراف دانش</a:t>
                </a:r>
                <a:endParaRPr lang="en-US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98BB58-FEF2-434F-8FE6-77C0EB953501}"/>
                  </a:ext>
                </a:extLst>
              </p:cNvPr>
              <p:cNvSpPr/>
              <p:nvPr/>
            </p:nvSpPr>
            <p:spPr>
              <a:xfrm>
                <a:off x="19070072" y="2941920"/>
                <a:ext cx="1292832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3599" dirty="0">
                    <a:solidFill>
                      <a:srgbClr val="377DFF"/>
                    </a:solidFill>
                    <a:latin typeface="Designball-Finance-01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  <p:sp>
          <p:nvSpPr>
            <p:cNvPr id="89" name="Rectangle: Single Corner Snipped 88">
              <a:extLst>
                <a:ext uri="{FF2B5EF4-FFF2-40B4-BE49-F238E27FC236}">
                  <a16:creationId xmlns:a16="http://schemas.microsoft.com/office/drawing/2014/main" id="{0358D67A-CC3C-4B4E-B150-40301211B6DE}"/>
                </a:ext>
              </a:extLst>
            </p:cNvPr>
            <p:cNvSpPr/>
            <p:nvPr/>
          </p:nvSpPr>
          <p:spPr>
            <a:xfrm>
              <a:off x="6462163" y="1906398"/>
              <a:ext cx="3281669" cy="1648385"/>
            </a:xfrm>
            <a:prstGeom prst="snip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3E8F18-0087-2518-18E0-539299F47926}"/>
              </a:ext>
            </a:extLst>
          </p:cNvPr>
          <p:cNvGrpSpPr/>
          <p:nvPr/>
        </p:nvGrpSpPr>
        <p:grpSpPr>
          <a:xfrm>
            <a:off x="4594792" y="2604807"/>
            <a:ext cx="3326593" cy="1648385"/>
            <a:chOff x="7601377" y="3730319"/>
            <a:chExt cx="3326593" cy="1648385"/>
          </a:xfrm>
        </p:grpSpPr>
        <p:sp>
          <p:nvSpPr>
            <p:cNvPr id="88" name="Rectangle: Single Corner Snipped 87">
              <a:extLst>
                <a:ext uri="{FF2B5EF4-FFF2-40B4-BE49-F238E27FC236}">
                  <a16:creationId xmlns:a16="http://schemas.microsoft.com/office/drawing/2014/main" id="{4FC25F57-95F6-4392-BB6A-A2274CE7EA11}"/>
                </a:ext>
              </a:extLst>
            </p:cNvPr>
            <p:cNvSpPr/>
            <p:nvPr/>
          </p:nvSpPr>
          <p:spPr>
            <a:xfrm>
              <a:off x="7614688" y="3730319"/>
              <a:ext cx="3281668" cy="1648385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961F48-609D-4189-AADA-B03BC4833F93}"/>
                </a:ext>
              </a:extLst>
            </p:cNvPr>
            <p:cNvGrpSpPr/>
            <p:nvPr/>
          </p:nvGrpSpPr>
          <p:grpSpPr>
            <a:xfrm>
              <a:off x="7601377" y="4120699"/>
              <a:ext cx="3326593" cy="1067794"/>
              <a:chOff x="13063191" y="7515050"/>
              <a:chExt cx="3944542" cy="213586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E1858E-C2D0-4719-B0C6-DC0D3B33D920}"/>
                  </a:ext>
                </a:extLst>
              </p:cNvPr>
              <p:cNvSpPr txBox="1"/>
              <p:nvPr/>
            </p:nvSpPr>
            <p:spPr>
              <a:xfrm>
                <a:off x="13063191" y="7515050"/>
                <a:ext cx="3944542" cy="738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228554">
                  <a:defRPr/>
                </a:pPr>
                <a:r>
                  <a:rPr lang="fa-IR" b="1" dirty="0">
                    <a:latin typeface="Yekan Bakh Heavy" panose="01000504000000020004" pitchFamily="2" charset="-78"/>
                    <a:cs typeface="Yekan Bakh Heavy" panose="01000504000000020004" pitchFamily="2" charset="-78"/>
                  </a:rPr>
                  <a:t>تکنولوژی گراف دانش</a:t>
                </a:r>
                <a:endParaRPr lang="en-US" b="1" dirty="0">
                  <a:latin typeface="Yekan Bakh Heavy" panose="01000504000000020004" pitchFamily="2" charset="-78"/>
                  <a:cs typeface="Yekan Bakh Heavy" panose="01000504000000020004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815953-8D04-4542-9DF3-CFFDE1DD2132}"/>
                  </a:ext>
                </a:extLst>
              </p:cNvPr>
              <p:cNvSpPr/>
              <p:nvPr/>
            </p:nvSpPr>
            <p:spPr>
              <a:xfrm>
                <a:off x="14389038" y="8358342"/>
                <a:ext cx="1292830" cy="129257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 defTabSz="457109">
                  <a:defRPr/>
                </a:pPr>
                <a:r>
                  <a:rPr lang="en-US" sz="3599" dirty="0">
                    <a:solidFill>
                      <a:schemeClr val="accent2"/>
                    </a:solidFill>
                    <a:latin typeface="Designball-Finance-01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5ADA0-3189-6C5E-0B1F-65847D338464}"/>
              </a:ext>
            </a:extLst>
          </p:cNvPr>
          <p:cNvSpPr txBox="1"/>
          <p:nvPr/>
        </p:nvSpPr>
        <p:spPr>
          <a:xfrm>
            <a:off x="4455166" y="1237142"/>
            <a:ext cx="328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 rtl="1">
              <a:defRPr/>
            </a:pPr>
            <a:r>
              <a:rPr lang="en-US" sz="5400" dirty="0">
                <a:latin typeface="Yekan Bakh Fat" panose="01000504000000020004" pitchFamily="2" charset="-78"/>
                <a:cs typeface="Yekan Bakh Fat" panose="01000504000000020004" pitchFamily="2" charset="-78"/>
              </a:rPr>
              <a:t>ICDS  Pitch</a:t>
            </a:r>
            <a:endParaRPr lang="en-US" sz="1600" b="1" dirty="0">
              <a:latin typeface="Yekan Bakh Fat" panose="01000504000000020004" pitchFamily="2" charset="-78"/>
              <a:cs typeface="Yekan Bakh Fat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406404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5280-5649-45AB-A546-A989908C2322}" type="slidenum">
              <a:rPr lang="fa-IR" smtClean="0"/>
              <a:pPr/>
              <a:t>40</a:t>
            </a:fld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87"/>
            <a:ext cx="12192000" cy="66786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/>
          <a:stretch/>
        </p:blipFill>
        <p:spPr bwMode="auto">
          <a:xfrm>
            <a:off x="2559729" y="-60629"/>
            <a:ext cx="707254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16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944E0F-BDC1-352A-FBB7-54C0ABB3B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05763"/>
              </p:ext>
            </p:extLst>
          </p:nvPr>
        </p:nvGraphicFramePr>
        <p:xfrm>
          <a:off x="2255520" y="702058"/>
          <a:ext cx="7680960" cy="3657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  <a:endParaRPr lang="fr-FR" sz="1600" b="0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AHDMovieData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Dataset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Version </a:t>
                      </a: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v1.0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Number of Users 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33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Number of Movies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56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Number of Opinions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1717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Released</a:t>
                      </a:r>
                      <a:endParaRPr lang="fr-FR" sz="2000" b="0">
                        <a:solidFill>
                          <a:schemeClr val="tx1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January</a:t>
                      </a: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24.2022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8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Format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7662" marR="97662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0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JSON</a:t>
                      </a:r>
                    </a:p>
                  </a:txBody>
                  <a:tcPr marL="97662" marR="976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0A4B16-9277-BC50-5DFC-24FC7ABE0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60937"/>
              </p:ext>
            </p:extLst>
          </p:nvPr>
        </p:nvGraphicFramePr>
        <p:xfrm>
          <a:off x="3323115" y="4849983"/>
          <a:ext cx="5413246" cy="1220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9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3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Precision@k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Recall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F1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TF-IDF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0.531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0.574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0.552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7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Proposed RS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0.672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0.644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0.658</a:t>
                      </a:r>
                      <a:endParaRPr lang="fr-FR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568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0F9221A-B54C-C5FD-C9C3-4E8E9BFB1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3" name="Movei-Data">
            <a:hlinkClick r:id="" action="ppaction://media"/>
            <a:extLst>
              <a:ext uri="{FF2B5EF4-FFF2-40B4-BE49-F238E27FC236}">
                <a16:creationId xmlns:a16="http://schemas.microsoft.com/office/drawing/2014/main" id="{54B20DEC-9648-4604-3565-AB30C660F7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7.7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76" y="12700"/>
            <a:ext cx="12153048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9BE0B94-0296-0206-784D-FCA556FCD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97"/>
            <a:ext cx="12192000" cy="51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69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08D0AA40-F1C0-74E9-4BEB-2861B2118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846" b="4660"/>
          <a:stretch/>
        </p:blipFill>
        <p:spPr>
          <a:xfrm>
            <a:off x="0" y="1023730"/>
            <a:ext cx="12187897" cy="4810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246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mNet">
            <a:hlinkClick r:id="" action="ppaction://media"/>
            <a:extLst>
              <a:ext uri="{FF2B5EF4-FFF2-40B4-BE49-F238E27FC236}">
                <a16:creationId xmlns:a16="http://schemas.microsoft.com/office/drawing/2014/main" id="{D8B0F883-11BA-D2A1-58B5-AC19C7F0C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0939"/>
            <a:ext cx="12235724" cy="64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A3F5-B6A5-E288-ACC8-7650C9C7A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37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B2755-2BCA-8923-B850-523584585D91}"/>
              </a:ext>
            </a:extLst>
          </p:cNvPr>
          <p:cNvSpPr txBox="1"/>
          <p:nvPr/>
        </p:nvSpPr>
        <p:spPr>
          <a:xfrm>
            <a:off x="3688130" y="6096000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9A4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not a game anymore…</a:t>
            </a:r>
          </a:p>
        </p:txBody>
      </p:sp>
    </p:spTree>
    <p:extLst>
      <p:ext uri="{BB962C8B-B14F-4D97-AF65-F5344CB8AC3E}">
        <p14:creationId xmlns:p14="http://schemas.microsoft.com/office/powerpoint/2010/main" val="1220843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E0CE8D2-A1EB-4C7F-91F3-C2FC93783886}"/>
              </a:ext>
            </a:extLst>
          </p:cNvPr>
          <p:cNvSpPr/>
          <p:nvPr/>
        </p:nvSpPr>
        <p:spPr>
          <a:xfrm>
            <a:off x="1832327" y="1796150"/>
            <a:ext cx="1572562" cy="5170222"/>
          </a:xfrm>
          <a:custGeom>
            <a:avLst/>
            <a:gdLst>
              <a:gd name="connsiteX0" fmla="*/ 7058 w 1148312"/>
              <a:gd name="connsiteY0" fmla="*/ 1343 h 3775385"/>
              <a:gd name="connsiteX1" fmla="*/ 415577 w 1148312"/>
              <a:gd name="connsiteY1" fmla="*/ 3181507 h 3775385"/>
              <a:gd name="connsiteX2" fmla="*/ 1147522 w 1148312"/>
              <a:gd name="connsiteY2" fmla="*/ 3775490 h 3775385"/>
              <a:gd name="connsiteX3" fmla="*/ 7058 w 1148312"/>
              <a:gd name="connsiteY3" fmla="*/ 1343 h 377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312" h="3775385">
                <a:moveTo>
                  <a:pt x="7058" y="1343"/>
                </a:moveTo>
                <a:cubicBezTo>
                  <a:pt x="7058" y="1343"/>
                  <a:pt x="-78859" y="2650722"/>
                  <a:pt x="415577" y="3181507"/>
                </a:cubicBezTo>
                <a:cubicBezTo>
                  <a:pt x="910012" y="3712292"/>
                  <a:pt x="1147522" y="3775490"/>
                  <a:pt x="1147522" y="3775490"/>
                </a:cubicBezTo>
                <a:cubicBezTo>
                  <a:pt x="1147522" y="3775490"/>
                  <a:pt x="948013" y="1809728"/>
                  <a:pt x="7058" y="134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0524357-2AC6-4B8A-B3AF-41750E4A2432}"/>
              </a:ext>
            </a:extLst>
          </p:cNvPr>
          <p:cNvSpPr/>
          <p:nvPr/>
        </p:nvSpPr>
        <p:spPr>
          <a:xfrm>
            <a:off x="2902131" y="1928517"/>
            <a:ext cx="2081665" cy="5113656"/>
          </a:xfrm>
          <a:custGeom>
            <a:avLst/>
            <a:gdLst>
              <a:gd name="connsiteX0" fmla="*/ 1522840 w 1520067"/>
              <a:gd name="connsiteY0" fmla="*/ 1343 h 3734079"/>
              <a:gd name="connsiteX1" fmla="*/ 5249 w 1520067"/>
              <a:gd name="connsiteY1" fmla="*/ 2825861 h 3734079"/>
              <a:gd name="connsiteX2" fmla="*/ 255152 w 1520067"/>
              <a:gd name="connsiteY2" fmla="*/ 3735010 h 3734079"/>
              <a:gd name="connsiteX3" fmla="*/ 1522840 w 1520067"/>
              <a:gd name="connsiteY3" fmla="*/ 1343 h 373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067" h="3734079">
                <a:moveTo>
                  <a:pt x="1522840" y="1343"/>
                </a:moveTo>
                <a:cubicBezTo>
                  <a:pt x="1522840" y="1343"/>
                  <a:pt x="-88101" y="2106307"/>
                  <a:pt x="5249" y="2825861"/>
                </a:cubicBezTo>
                <a:cubicBezTo>
                  <a:pt x="98602" y="3545415"/>
                  <a:pt x="255152" y="3735010"/>
                  <a:pt x="255152" y="3735010"/>
                </a:cubicBezTo>
                <a:cubicBezTo>
                  <a:pt x="255152" y="3735010"/>
                  <a:pt x="1236174" y="2019151"/>
                  <a:pt x="1522840" y="134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35D6B76-F954-4647-AF95-980C61636A0F}"/>
              </a:ext>
            </a:extLst>
          </p:cNvPr>
          <p:cNvSpPr/>
          <p:nvPr/>
        </p:nvSpPr>
        <p:spPr>
          <a:xfrm>
            <a:off x="2628516" y="1122438"/>
            <a:ext cx="1408518" cy="5945190"/>
          </a:xfrm>
          <a:custGeom>
            <a:avLst/>
            <a:gdLst>
              <a:gd name="connsiteX0" fmla="*/ 996453 w 1028524"/>
              <a:gd name="connsiteY0" fmla="*/ 1343 h 4341280"/>
              <a:gd name="connsiteX1" fmla="*/ 41454 w 1028524"/>
              <a:gd name="connsiteY1" fmla="*/ 3420257 h 4341280"/>
              <a:gd name="connsiteX2" fmla="*/ 531345 w 1028524"/>
              <a:gd name="connsiteY2" fmla="*/ 4341798 h 4341280"/>
              <a:gd name="connsiteX3" fmla="*/ 996453 w 1028524"/>
              <a:gd name="connsiteY3" fmla="*/ 1343 h 43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524" h="4341280">
                <a:moveTo>
                  <a:pt x="996453" y="1343"/>
                </a:moveTo>
                <a:cubicBezTo>
                  <a:pt x="996453" y="1343"/>
                  <a:pt x="-233646" y="2665593"/>
                  <a:pt x="41454" y="3420257"/>
                </a:cubicBezTo>
                <a:cubicBezTo>
                  <a:pt x="316552" y="4174921"/>
                  <a:pt x="531345" y="4341798"/>
                  <a:pt x="531345" y="4341798"/>
                </a:cubicBezTo>
                <a:cubicBezTo>
                  <a:pt x="531345" y="4341798"/>
                  <a:pt x="1175721" y="2250878"/>
                  <a:pt x="996453" y="134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CA56027-1809-4627-9B15-FA318B066ECA}"/>
              </a:ext>
            </a:extLst>
          </p:cNvPr>
          <p:cNvSpPr/>
          <p:nvPr/>
        </p:nvSpPr>
        <p:spPr>
          <a:xfrm>
            <a:off x="766334" y="3952483"/>
            <a:ext cx="2426725" cy="3009363"/>
          </a:xfrm>
          <a:custGeom>
            <a:avLst/>
            <a:gdLst>
              <a:gd name="connsiteX0" fmla="*/ 1343 w 1772035"/>
              <a:gd name="connsiteY0" fmla="*/ 1343 h 2197489"/>
              <a:gd name="connsiteX1" fmla="*/ 1129002 w 1772035"/>
              <a:gd name="connsiteY1" fmla="*/ 2000563 h 2197489"/>
              <a:gd name="connsiteX2" fmla="*/ 1774618 w 1772035"/>
              <a:gd name="connsiteY2" fmla="*/ 2197594 h 2197489"/>
              <a:gd name="connsiteX3" fmla="*/ 1343 w 1772035"/>
              <a:gd name="connsiteY3" fmla="*/ 1343 h 219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2035" h="2197489">
                <a:moveTo>
                  <a:pt x="1343" y="1343"/>
                </a:moveTo>
                <a:cubicBezTo>
                  <a:pt x="1343" y="1343"/>
                  <a:pt x="658112" y="1781640"/>
                  <a:pt x="1129002" y="2000563"/>
                </a:cubicBezTo>
                <a:cubicBezTo>
                  <a:pt x="1599893" y="2219486"/>
                  <a:pt x="1774618" y="2197594"/>
                  <a:pt x="1774618" y="2197594"/>
                </a:cubicBezTo>
                <a:cubicBezTo>
                  <a:pt x="1774618" y="2197594"/>
                  <a:pt x="1112480" y="947255"/>
                  <a:pt x="1343" y="1343"/>
                </a:cubicBezTo>
                <a:close/>
              </a:path>
            </a:pathLst>
          </a:custGeom>
          <a:solidFill>
            <a:schemeClr val="accent4"/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07ABD04-BBA6-4984-BA65-FF48D0E51B92}"/>
              </a:ext>
            </a:extLst>
          </p:cNvPr>
          <p:cNvSpPr/>
          <p:nvPr/>
        </p:nvSpPr>
        <p:spPr>
          <a:xfrm>
            <a:off x="176662" y="4952588"/>
            <a:ext cx="3292198" cy="2087321"/>
          </a:xfrm>
          <a:custGeom>
            <a:avLst/>
            <a:gdLst>
              <a:gd name="connsiteX0" fmla="*/ 1343 w 2404020"/>
              <a:gd name="connsiteY0" fmla="*/ 1343 h 1524198"/>
              <a:gd name="connsiteX1" fmla="*/ 1732073 w 2404020"/>
              <a:gd name="connsiteY1" fmla="*/ 1509019 h 1524198"/>
              <a:gd name="connsiteX2" fmla="*/ 2406190 w 2404020"/>
              <a:gd name="connsiteY2" fmla="*/ 1478866 h 1524198"/>
              <a:gd name="connsiteX3" fmla="*/ 1343 w 2404020"/>
              <a:gd name="connsiteY3" fmla="*/ 1343 h 152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4020" h="1524198">
                <a:moveTo>
                  <a:pt x="1343" y="1343"/>
                </a:moveTo>
                <a:cubicBezTo>
                  <a:pt x="1343" y="1343"/>
                  <a:pt x="1215332" y="1459865"/>
                  <a:pt x="1732073" y="1509019"/>
                </a:cubicBezTo>
                <a:cubicBezTo>
                  <a:pt x="2248813" y="1558174"/>
                  <a:pt x="2406190" y="1478866"/>
                  <a:pt x="2406190" y="1478866"/>
                </a:cubicBezTo>
                <a:cubicBezTo>
                  <a:pt x="2406190" y="1478866"/>
                  <a:pt x="1364861" y="521801"/>
                  <a:pt x="1343" y="134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6438151-EF7F-4430-A13F-C85F34B1F87B}"/>
              </a:ext>
            </a:extLst>
          </p:cNvPr>
          <p:cNvSpPr/>
          <p:nvPr/>
        </p:nvSpPr>
        <p:spPr>
          <a:xfrm>
            <a:off x="2862314" y="5100793"/>
            <a:ext cx="3416646" cy="1911964"/>
          </a:xfrm>
          <a:custGeom>
            <a:avLst/>
            <a:gdLst>
              <a:gd name="connsiteX0" fmla="*/ 1852 w 2494893"/>
              <a:gd name="connsiteY0" fmla="*/ 1182700 h 1396149"/>
              <a:gd name="connsiteX1" fmla="*/ 1988679 w 2494893"/>
              <a:gd name="connsiteY1" fmla="*/ 563108 h 1396149"/>
              <a:gd name="connsiteX2" fmla="*/ 2496746 w 2494893"/>
              <a:gd name="connsiteY2" fmla="*/ 1343 h 1396149"/>
              <a:gd name="connsiteX3" fmla="*/ 2071292 w 2494893"/>
              <a:gd name="connsiteY3" fmla="*/ 934863 h 1396149"/>
              <a:gd name="connsiteX4" fmla="*/ 435567 w 2494893"/>
              <a:gd name="connsiteY4" fmla="*/ 1372709 h 1396149"/>
              <a:gd name="connsiteX5" fmla="*/ 1852 w 2494893"/>
              <a:gd name="connsiteY5" fmla="*/ 1182700 h 139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4893" h="1396149">
                <a:moveTo>
                  <a:pt x="1852" y="1182700"/>
                </a:moveTo>
                <a:cubicBezTo>
                  <a:pt x="1852" y="1182700"/>
                  <a:pt x="1513658" y="967908"/>
                  <a:pt x="1988679" y="563108"/>
                </a:cubicBezTo>
                <a:cubicBezTo>
                  <a:pt x="2463701" y="158307"/>
                  <a:pt x="2496746" y="1343"/>
                  <a:pt x="2496746" y="1343"/>
                </a:cubicBezTo>
                <a:cubicBezTo>
                  <a:pt x="2496746" y="1343"/>
                  <a:pt x="2351761" y="613914"/>
                  <a:pt x="2071292" y="934863"/>
                </a:cubicBezTo>
                <a:cubicBezTo>
                  <a:pt x="1583879" y="1492497"/>
                  <a:pt x="902327" y="1401623"/>
                  <a:pt x="435567" y="1372709"/>
                </a:cubicBezTo>
                <a:cubicBezTo>
                  <a:pt x="-31193" y="1343795"/>
                  <a:pt x="1852" y="1182700"/>
                  <a:pt x="1852" y="1182700"/>
                </a:cubicBezTo>
                <a:close/>
              </a:path>
            </a:pathLst>
          </a:custGeom>
          <a:solidFill>
            <a:schemeClr val="accent3"/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F231D55-0B74-4497-A612-06C207F2A2D1}"/>
              </a:ext>
            </a:extLst>
          </p:cNvPr>
          <p:cNvGrpSpPr/>
          <p:nvPr/>
        </p:nvGrpSpPr>
        <p:grpSpPr>
          <a:xfrm>
            <a:off x="1479006" y="2636030"/>
            <a:ext cx="2350680" cy="4423538"/>
            <a:chOff x="6729366" y="5706590"/>
            <a:chExt cx="1716507" cy="3230144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3D470A-D6AE-47FC-858D-7E9155BCDCB6}"/>
                </a:ext>
              </a:extLst>
            </p:cNvPr>
            <p:cNvSpPr/>
            <p:nvPr/>
          </p:nvSpPr>
          <p:spPr>
            <a:xfrm>
              <a:off x="6729366" y="5706590"/>
              <a:ext cx="1714207" cy="3230144"/>
            </a:xfrm>
            <a:custGeom>
              <a:avLst/>
              <a:gdLst>
                <a:gd name="connsiteX0" fmla="*/ 937475 w 1714206"/>
                <a:gd name="connsiteY0" fmla="*/ 350896 h 3230144"/>
                <a:gd name="connsiteX1" fmla="*/ 1126244 w 1714206"/>
                <a:gd name="connsiteY1" fmla="*/ 599972 h 3230144"/>
                <a:gd name="connsiteX2" fmla="*/ 1319970 w 1714206"/>
                <a:gd name="connsiteY2" fmla="*/ 891594 h 3230144"/>
                <a:gd name="connsiteX3" fmla="*/ 1154745 w 1714206"/>
                <a:gd name="connsiteY3" fmla="*/ 1155128 h 3230144"/>
                <a:gd name="connsiteX4" fmla="*/ 1097743 w 1714206"/>
                <a:gd name="connsiteY4" fmla="*/ 1189412 h 3230144"/>
                <a:gd name="connsiteX5" fmla="*/ 1154332 w 1714206"/>
                <a:gd name="connsiteY5" fmla="*/ 1236501 h 3230144"/>
                <a:gd name="connsiteX6" fmla="*/ 1173333 w 1714206"/>
                <a:gd name="connsiteY6" fmla="*/ 1220392 h 3230144"/>
                <a:gd name="connsiteX7" fmla="*/ 1380691 w 1714206"/>
                <a:gd name="connsiteY7" fmla="*/ 1017578 h 3230144"/>
                <a:gd name="connsiteX8" fmla="*/ 1480238 w 1714206"/>
                <a:gd name="connsiteY8" fmla="*/ 1454598 h 3230144"/>
                <a:gd name="connsiteX9" fmla="*/ 1270403 w 1714206"/>
                <a:gd name="connsiteY9" fmla="*/ 1597104 h 3230144"/>
                <a:gd name="connsiteX10" fmla="*/ 1089482 w 1714206"/>
                <a:gd name="connsiteY10" fmla="*/ 1698717 h 3230144"/>
                <a:gd name="connsiteX11" fmla="*/ 1055610 w 1714206"/>
                <a:gd name="connsiteY11" fmla="*/ 1723501 h 3230144"/>
                <a:gd name="connsiteX12" fmla="*/ 1160941 w 1714206"/>
                <a:gd name="connsiteY12" fmla="*/ 1687564 h 3230144"/>
                <a:gd name="connsiteX13" fmla="*/ 1276599 w 1714206"/>
                <a:gd name="connsiteY13" fmla="*/ 1621888 h 3230144"/>
                <a:gd name="connsiteX14" fmla="*/ 1484369 w 1714206"/>
                <a:gd name="connsiteY14" fmla="*/ 1486403 h 3230144"/>
                <a:gd name="connsiteX15" fmla="*/ 1488500 w 1714206"/>
                <a:gd name="connsiteY15" fmla="*/ 1520688 h 3230144"/>
                <a:gd name="connsiteX16" fmla="*/ 1499652 w 1714206"/>
                <a:gd name="connsiteY16" fmla="*/ 1605778 h 3230144"/>
                <a:gd name="connsiteX17" fmla="*/ 1308405 w 1714206"/>
                <a:gd name="connsiteY17" fmla="*/ 1758198 h 3230144"/>
                <a:gd name="connsiteX18" fmla="*/ 1117570 w 1714206"/>
                <a:gd name="connsiteY18" fmla="*/ 1866833 h 3230144"/>
                <a:gd name="connsiteX19" fmla="*/ 1081634 w 1714206"/>
                <a:gd name="connsiteY19" fmla="*/ 1899878 h 3230144"/>
                <a:gd name="connsiteX20" fmla="*/ 1196052 w 1714206"/>
                <a:gd name="connsiteY20" fmla="*/ 1885008 h 3230144"/>
                <a:gd name="connsiteX21" fmla="*/ 1320797 w 1714206"/>
                <a:gd name="connsiteY21" fmla="*/ 1812309 h 3230144"/>
                <a:gd name="connsiteX22" fmla="*/ 1509153 w 1714206"/>
                <a:gd name="connsiteY22" fmla="*/ 1672281 h 3230144"/>
                <a:gd name="connsiteX23" fmla="*/ 1591765 w 1714206"/>
                <a:gd name="connsiteY23" fmla="*/ 2022145 h 3230144"/>
                <a:gd name="connsiteX24" fmla="*/ 1628115 w 1714206"/>
                <a:gd name="connsiteY24" fmla="*/ 2123758 h 3230144"/>
                <a:gd name="connsiteX25" fmla="*/ 1593417 w 1714206"/>
                <a:gd name="connsiteY25" fmla="*/ 2138628 h 3230144"/>
                <a:gd name="connsiteX26" fmla="*/ 1458346 w 1714206"/>
                <a:gd name="connsiteY26" fmla="*/ 2232806 h 3230144"/>
                <a:gd name="connsiteX27" fmla="*/ 1658268 w 1714206"/>
                <a:gd name="connsiteY27" fmla="*/ 2202240 h 3230144"/>
                <a:gd name="connsiteX28" fmla="*/ 1666529 w 1714206"/>
                <a:gd name="connsiteY28" fmla="*/ 2223306 h 3230144"/>
                <a:gd name="connsiteX29" fmla="*/ 1714031 w 1714206"/>
                <a:gd name="connsiteY29" fmla="*/ 2386052 h 3230144"/>
                <a:gd name="connsiteX30" fmla="*/ 1377799 w 1714206"/>
                <a:gd name="connsiteY30" fmla="*/ 2958143 h 3230144"/>
                <a:gd name="connsiteX31" fmla="*/ 1410844 w 1714206"/>
                <a:gd name="connsiteY31" fmla="*/ 3101889 h 3230144"/>
                <a:gd name="connsiteX32" fmla="*/ 1463716 w 1714206"/>
                <a:gd name="connsiteY32" fmla="*/ 3197306 h 3230144"/>
                <a:gd name="connsiteX33" fmla="*/ 1402170 w 1714206"/>
                <a:gd name="connsiteY33" fmla="*/ 3227459 h 3230144"/>
                <a:gd name="connsiteX34" fmla="*/ 1337732 w 1714206"/>
                <a:gd name="connsiteY34" fmla="*/ 3063061 h 3230144"/>
                <a:gd name="connsiteX35" fmla="*/ 1307165 w 1714206"/>
                <a:gd name="connsiteY35" fmla="*/ 3033320 h 3230144"/>
                <a:gd name="connsiteX36" fmla="*/ 1234466 w 1714206"/>
                <a:gd name="connsiteY36" fmla="*/ 2989536 h 3230144"/>
                <a:gd name="connsiteX37" fmla="*/ 1214226 w 1714206"/>
                <a:gd name="connsiteY37" fmla="*/ 2990775 h 3230144"/>
                <a:gd name="connsiteX38" fmla="*/ 654114 w 1714206"/>
                <a:gd name="connsiteY38" fmla="*/ 2714023 h 3230144"/>
                <a:gd name="connsiteX39" fmla="*/ 992825 w 1714206"/>
                <a:gd name="connsiteY39" fmla="*/ 2663630 h 3230144"/>
                <a:gd name="connsiteX40" fmla="*/ 1088242 w 1714206"/>
                <a:gd name="connsiteY40" fmla="*/ 2590518 h 3230144"/>
                <a:gd name="connsiteX41" fmla="*/ 1046523 w 1714206"/>
                <a:gd name="connsiteY41" fmla="*/ 2596714 h 3230144"/>
                <a:gd name="connsiteX42" fmla="*/ 637592 w 1714206"/>
                <a:gd name="connsiteY42" fmla="*/ 2688413 h 3230144"/>
                <a:gd name="connsiteX43" fmla="*/ 548371 w 1714206"/>
                <a:gd name="connsiteY43" fmla="*/ 2545081 h 3230144"/>
                <a:gd name="connsiteX44" fmla="*/ 546305 w 1714206"/>
                <a:gd name="connsiteY44" fmla="*/ 2542190 h 3230144"/>
                <a:gd name="connsiteX45" fmla="*/ 459975 w 1714206"/>
                <a:gd name="connsiteY45" fmla="*/ 2372008 h 3230144"/>
                <a:gd name="connsiteX46" fmla="*/ 680551 w 1714206"/>
                <a:gd name="connsiteY46" fmla="*/ 2367465 h 3230144"/>
                <a:gd name="connsiteX47" fmla="*/ 789186 w 1714206"/>
                <a:gd name="connsiteY47" fmla="*/ 2342681 h 3230144"/>
                <a:gd name="connsiteX48" fmla="*/ 747053 w 1714206"/>
                <a:gd name="connsiteY48" fmla="*/ 2339376 h 3230144"/>
                <a:gd name="connsiteX49" fmla="*/ 449649 w 1714206"/>
                <a:gd name="connsiteY49" fmla="*/ 2345572 h 3230144"/>
                <a:gd name="connsiteX50" fmla="*/ 400081 w 1714206"/>
                <a:gd name="connsiteY50" fmla="*/ 2189435 h 3230144"/>
                <a:gd name="connsiteX51" fmla="*/ 725161 w 1714206"/>
                <a:gd name="connsiteY51" fmla="*/ 2246024 h 3230144"/>
                <a:gd name="connsiteX52" fmla="*/ 826361 w 1714206"/>
                <a:gd name="connsiteY52" fmla="*/ 2215871 h 3230144"/>
                <a:gd name="connsiteX53" fmla="*/ 783816 w 1714206"/>
                <a:gd name="connsiteY53" fmla="*/ 2201827 h 3230144"/>
                <a:gd name="connsiteX54" fmla="*/ 383972 w 1714206"/>
                <a:gd name="connsiteY54" fmla="*/ 2130780 h 3230144"/>
                <a:gd name="connsiteX55" fmla="*/ 351753 w 1714206"/>
                <a:gd name="connsiteY55" fmla="*/ 2004796 h 3230144"/>
                <a:gd name="connsiteX56" fmla="*/ 309208 w 1714206"/>
                <a:gd name="connsiteY56" fmla="*/ 1804874 h 3230144"/>
                <a:gd name="connsiteX57" fmla="*/ 682616 w 1714206"/>
                <a:gd name="connsiteY57" fmla="*/ 1856094 h 3230144"/>
                <a:gd name="connsiteX58" fmla="*/ 793730 w 1714206"/>
                <a:gd name="connsiteY58" fmla="*/ 1845767 h 3230144"/>
                <a:gd name="connsiteX59" fmla="*/ 752423 w 1714206"/>
                <a:gd name="connsiteY59" fmla="*/ 1837093 h 3230144"/>
                <a:gd name="connsiteX60" fmla="*/ 303838 w 1714206"/>
                <a:gd name="connsiteY60" fmla="*/ 1774307 h 3230144"/>
                <a:gd name="connsiteX61" fmla="*/ 232791 w 1714206"/>
                <a:gd name="connsiteY61" fmla="*/ 1408335 h 3230144"/>
                <a:gd name="connsiteX62" fmla="*/ 518630 w 1714206"/>
                <a:gd name="connsiteY62" fmla="*/ 1466576 h 3230144"/>
                <a:gd name="connsiteX63" fmla="*/ 539283 w 1714206"/>
                <a:gd name="connsiteY63" fmla="*/ 1395943 h 3230144"/>
                <a:gd name="connsiteX64" fmla="*/ 195616 w 1714206"/>
                <a:gd name="connsiteY64" fmla="*/ 1280698 h 3230144"/>
                <a:gd name="connsiteX65" fmla="*/ 31630 w 1714206"/>
                <a:gd name="connsiteY65" fmla="*/ 880441 h 3230144"/>
                <a:gd name="connsiteX66" fmla="*/ 250140 w 1714206"/>
                <a:gd name="connsiteY66" fmla="*/ 899442 h 3230144"/>
                <a:gd name="connsiteX67" fmla="*/ 301359 w 1714206"/>
                <a:gd name="connsiteY67" fmla="*/ 864332 h 3230144"/>
                <a:gd name="connsiteX68" fmla="*/ 13868 w 1714206"/>
                <a:gd name="connsiteY68" fmla="*/ 806916 h 3230144"/>
                <a:gd name="connsiteX69" fmla="*/ 13868 w 1714206"/>
                <a:gd name="connsiteY69" fmla="*/ 806916 h 3230144"/>
                <a:gd name="connsiteX70" fmla="*/ 3129 w 1714206"/>
                <a:gd name="connsiteY70" fmla="*/ 640866 h 3230144"/>
                <a:gd name="connsiteX71" fmla="*/ 204290 w 1714206"/>
                <a:gd name="connsiteY71" fmla="*/ 692085 h 3230144"/>
                <a:gd name="connsiteX72" fmla="*/ 257988 w 1714206"/>
                <a:gd name="connsiteY72" fmla="*/ 661106 h 3230144"/>
                <a:gd name="connsiteX73" fmla="*/ 5194 w 1714206"/>
                <a:gd name="connsiteY73" fmla="*/ 568167 h 3230144"/>
                <a:gd name="connsiteX74" fmla="*/ 41957 w 1714206"/>
                <a:gd name="connsiteY74" fmla="*/ 298024 h 3230144"/>
                <a:gd name="connsiteX75" fmla="*/ 15521 w 1714206"/>
                <a:gd name="connsiteY75" fmla="*/ 3098 h 3230144"/>
                <a:gd name="connsiteX76" fmla="*/ 439322 w 1714206"/>
                <a:gd name="connsiteY76" fmla="*/ 38208 h 3230144"/>
                <a:gd name="connsiteX77" fmla="*/ 711943 w 1714206"/>
                <a:gd name="connsiteY77" fmla="*/ 160888 h 3230144"/>
                <a:gd name="connsiteX78" fmla="*/ 711943 w 1714206"/>
                <a:gd name="connsiteY78" fmla="*/ 160888 h 3230144"/>
                <a:gd name="connsiteX79" fmla="*/ 694181 w 1714206"/>
                <a:gd name="connsiteY79" fmla="*/ 389311 h 3230144"/>
                <a:gd name="connsiteX80" fmla="*/ 652875 w 1714206"/>
                <a:gd name="connsiteY80" fmla="*/ 464901 h 3230144"/>
                <a:gd name="connsiteX81" fmla="*/ 708638 w 1714206"/>
                <a:gd name="connsiteY81" fmla="*/ 437639 h 3230144"/>
                <a:gd name="connsiteX82" fmla="*/ 719378 w 1714206"/>
                <a:gd name="connsiteY82" fmla="*/ 411203 h 3230144"/>
                <a:gd name="connsiteX83" fmla="*/ 797447 w 1714206"/>
                <a:gd name="connsiteY83" fmla="*/ 226978 h 3230144"/>
                <a:gd name="connsiteX84" fmla="*/ 797447 w 1714206"/>
                <a:gd name="connsiteY84" fmla="*/ 226978 h 3230144"/>
                <a:gd name="connsiteX85" fmla="*/ 863124 w 1714206"/>
                <a:gd name="connsiteY85" fmla="*/ 280263 h 3230144"/>
                <a:gd name="connsiteX86" fmla="*/ 866428 w 1714206"/>
                <a:gd name="connsiteY86" fmla="*/ 282741 h 3230144"/>
                <a:gd name="connsiteX87" fmla="*/ 814796 w 1714206"/>
                <a:gd name="connsiteY87" fmla="*/ 501664 h 3230144"/>
                <a:gd name="connsiteX88" fmla="*/ 744162 w 1714206"/>
                <a:gd name="connsiteY88" fmla="*/ 640866 h 3230144"/>
                <a:gd name="connsiteX89" fmla="*/ 799926 w 1714206"/>
                <a:gd name="connsiteY89" fmla="*/ 613603 h 3230144"/>
                <a:gd name="connsiteX90" fmla="*/ 839166 w 1714206"/>
                <a:gd name="connsiteY90" fmla="*/ 528100 h 3230144"/>
                <a:gd name="connsiteX91" fmla="*/ 937475 w 1714206"/>
                <a:gd name="connsiteY91" fmla="*/ 350896 h 323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14206" h="3230144">
                  <a:moveTo>
                    <a:pt x="937475" y="350896"/>
                  </a:moveTo>
                  <a:cubicBezTo>
                    <a:pt x="1008522" y="426900"/>
                    <a:pt x="1068416" y="517773"/>
                    <a:pt x="1126244" y="599972"/>
                  </a:cubicBezTo>
                  <a:cubicBezTo>
                    <a:pt x="1193160" y="694564"/>
                    <a:pt x="1263381" y="789568"/>
                    <a:pt x="1319970" y="891594"/>
                  </a:cubicBezTo>
                  <a:cubicBezTo>
                    <a:pt x="1312122" y="931661"/>
                    <a:pt x="1279490" y="1065080"/>
                    <a:pt x="1154745" y="1155128"/>
                  </a:cubicBezTo>
                  <a:cubicBezTo>
                    <a:pt x="1137397" y="1167520"/>
                    <a:pt x="1118396" y="1179085"/>
                    <a:pt x="1097743" y="1189412"/>
                  </a:cubicBezTo>
                  <a:cubicBezTo>
                    <a:pt x="897408" y="1288960"/>
                    <a:pt x="1094438" y="1279459"/>
                    <a:pt x="1154332" y="1236501"/>
                  </a:cubicBezTo>
                  <a:cubicBezTo>
                    <a:pt x="1160115" y="1232370"/>
                    <a:pt x="1166311" y="1227000"/>
                    <a:pt x="1173333" y="1220392"/>
                  </a:cubicBezTo>
                  <a:cubicBezTo>
                    <a:pt x="1229923" y="1165454"/>
                    <a:pt x="1318318" y="1036992"/>
                    <a:pt x="1380691" y="1017578"/>
                  </a:cubicBezTo>
                  <a:cubicBezTo>
                    <a:pt x="1436041" y="1157193"/>
                    <a:pt x="1461238" y="1305895"/>
                    <a:pt x="1480238" y="1454598"/>
                  </a:cubicBezTo>
                  <a:cubicBezTo>
                    <a:pt x="1452976" y="1474838"/>
                    <a:pt x="1364581" y="1537623"/>
                    <a:pt x="1270403" y="1597104"/>
                  </a:cubicBezTo>
                  <a:cubicBezTo>
                    <a:pt x="1206792" y="1637171"/>
                    <a:pt x="1140702" y="1675999"/>
                    <a:pt x="1089482" y="1698717"/>
                  </a:cubicBezTo>
                  <a:cubicBezTo>
                    <a:pt x="1074612" y="1705326"/>
                    <a:pt x="1061393" y="1714413"/>
                    <a:pt x="1055610" y="1723501"/>
                  </a:cubicBezTo>
                  <a:cubicBezTo>
                    <a:pt x="1047349" y="1735893"/>
                    <a:pt x="1056024" y="1742502"/>
                    <a:pt x="1160941" y="1687564"/>
                  </a:cubicBezTo>
                  <a:cubicBezTo>
                    <a:pt x="1198943" y="1667738"/>
                    <a:pt x="1238184" y="1645019"/>
                    <a:pt x="1276599" y="1621888"/>
                  </a:cubicBezTo>
                  <a:cubicBezTo>
                    <a:pt x="1361276" y="1570668"/>
                    <a:pt x="1439758" y="1517383"/>
                    <a:pt x="1484369" y="1486403"/>
                  </a:cubicBezTo>
                  <a:cubicBezTo>
                    <a:pt x="1485608" y="1497556"/>
                    <a:pt x="1487260" y="1509122"/>
                    <a:pt x="1488500" y="1520688"/>
                  </a:cubicBezTo>
                  <a:cubicBezTo>
                    <a:pt x="1491804" y="1549189"/>
                    <a:pt x="1495521" y="1577690"/>
                    <a:pt x="1499652" y="1605778"/>
                  </a:cubicBezTo>
                  <a:cubicBezTo>
                    <a:pt x="1455868" y="1644193"/>
                    <a:pt x="1383995" y="1704087"/>
                    <a:pt x="1308405" y="1758198"/>
                  </a:cubicBezTo>
                  <a:cubicBezTo>
                    <a:pt x="1241488" y="1806113"/>
                    <a:pt x="1172094" y="1848659"/>
                    <a:pt x="1117570" y="1866833"/>
                  </a:cubicBezTo>
                  <a:cubicBezTo>
                    <a:pt x="1101461" y="1872203"/>
                    <a:pt x="1087417" y="1883769"/>
                    <a:pt x="1081634" y="1899878"/>
                  </a:cubicBezTo>
                  <a:cubicBezTo>
                    <a:pt x="1073372" y="1921771"/>
                    <a:pt x="1083286" y="1940358"/>
                    <a:pt x="1196052" y="1885008"/>
                  </a:cubicBezTo>
                  <a:cubicBezTo>
                    <a:pt x="1237358" y="1864768"/>
                    <a:pt x="1279490" y="1839571"/>
                    <a:pt x="1320797" y="1812309"/>
                  </a:cubicBezTo>
                  <a:cubicBezTo>
                    <a:pt x="1393082" y="1764807"/>
                    <a:pt x="1460825" y="1711935"/>
                    <a:pt x="1509153" y="1672281"/>
                  </a:cubicBezTo>
                  <a:cubicBezTo>
                    <a:pt x="1527740" y="1790830"/>
                    <a:pt x="1552524" y="1906074"/>
                    <a:pt x="1591765" y="2022145"/>
                  </a:cubicBezTo>
                  <a:cubicBezTo>
                    <a:pt x="1603331" y="2056429"/>
                    <a:pt x="1615723" y="2090300"/>
                    <a:pt x="1628115" y="2123758"/>
                  </a:cubicBezTo>
                  <a:cubicBezTo>
                    <a:pt x="1616549" y="2129128"/>
                    <a:pt x="1604983" y="2134085"/>
                    <a:pt x="1593417" y="2138628"/>
                  </a:cubicBezTo>
                  <a:cubicBezTo>
                    <a:pt x="1534349" y="2163412"/>
                    <a:pt x="1482717" y="2197696"/>
                    <a:pt x="1458346" y="2232806"/>
                  </a:cubicBezTo>
                  <a:cubicBezTo>
                    <a:pt x="1432323" y="2270808"/>
                    <a:pt x="1447606" y="2294765"/>
                    <a:pt x="1658268" y="2202240"/>
                  </a:cubicBezTo>
                  <a:cubicBezTo>
                    <a:pt x="1661160" y="2209262"/>
                    <a:pt x="1663638" y="2216284"/>
                    <a:pt x="1666529" y="2223306"/>
                  </a:cubicBezTo>
                  <a:cubicBezTo>
                    <a:pt x="1686769" y="2274939"/>
                    <a:pt x="1715684" y="2329463"/>
                    <a:pt x="1714031" y="2386052"/>
                  </a:cubicBezTo>
                  <a:cubicBezTo>
                    <a:pt x="1711553" y="2473208"/>
                    <a:pt x="1676856" y="2843725"/>
                    <a:pt x="1377799" y="2958143"/>
                  </a:cubicBezTo>
                  <a:cubicBezTo>
                    <a:pt x="1375321" y="3006471"/>
                    <a:pt x="1391843" y="3058930"/>
                    <a:pt x="1410844" y="3101889"/>
                  </a:cubicBezTo>
                  <a:cubicBezTo>
                    <a:pt x="1435214" y="3156826"/>
                    <a:pt x="1463716" y="3197306"/>
                    <a:pt x="1463716" y="3197306"/>
                  </a:cubicBezTo>
                  <a:lnTo>
                    <a:pt x="1402170" y="3227459"/>
                  </a:lnTo>
                  <a:cubicBezTo>
                    <a:pt x="1398865" y="3153521"/>
                    <a:pt x="1370364" y="3100236"/>
                    <a:pt x="1337732" y="3063061"/>
                  </a:cubicBezTo>
                  <a:cubicBezTo>
                    <a:pt x="1327818" y="3051908"/>
                    <a:pt x="1317492" y="3041995"/>
                    <a:pt x="1307165" y="3033320"/>
                  </a:cubicBezTo>
                  <a:cubicBezTo>
                    <a:pt x="1269164" y="3001928"/>
                    <a:pt x="1234466" y="2989536"/>
                    <a:pt x="1234466" y="2989536"/>
                  </a:cubicBezTo>
                  <a:cubicBezTo>
                    <a:pt x="1227858" y="2989949"/>
                    <a:pt x="1221249" y="2990362"/>
                    <a:pt x="1214226" y="2990775"/>
                  </a:cubicBezTo>
                  <a:cubicBezTo>
                    <a:pt x="892038" y="3007297"/>
                    <a:pt x="752423" y="2863139"/>
                    <a:pt x="654114" y="2714023"/>
                  </a:cubicBezTo>
                  <a:cubicBezTo>
                    <a:pt x="739205" y="2699153"/>
                    <a:pt x="879233" y="2697501"/>
                    <a:pt x="992825" y="2663630"/>
                  </a:cubicBezTo>
                  <a:cubicBezTo>
                    <a:pt x="1106417" y="2629759"/>
                    <a:pt x="1102700" y="2593822"/>
                    <a:pt x="1088242" y="2590518"/>
                  </a:cubicBezTo>
                  <a:cubicBezTo>
                    <a:pt x="1077503" y="2588039"/>
                    <a:pt x="1061806" y="2590931"/>
                    <a:pt x="1046523" y="2596714"/>
                  </a:cubicBezTo>
                  <a:cubicBezTo>
                    <a:pt x="937062" y="2637194"/>
                    <a:pt x="733009" y="2673130"/>
                    <a:pt x="637592" y="2688413"/>
                  </a:cubicBezTo>
                  <a:cubicBezTo>
                    <a:pt x="605786" y="2638020"/>
                    <a:pt x="577698" y="2588453"/>
                    <a:pt x="548371" y="2545081"/>
                  </a:cubicBezTo>
                  <a:cubicBezTo>
                    <a:pt x="547544" y="2544255"/>
                    <a:pt x="547131" y="2543016"/>
                    <a:pt x="546305" y="2542190"/>
                  </a:cubicBezTo>
                  <a:cubicBezTo>
                    <a:pt x="511608" y="2490144"/>
                    <a:pt x="483520" y="2432315"/>
                    <a:pt x="459975" y="2372008"/>
                  </a:cubicBezTo>
                  <a:cubicBezTo>
                    <a:pt x="530196" y="2373247"/>
                    <a:pt x="608678" y="2372421"/>
                    <a:pt x="680551" y="2367465"/>
                  </a:cubicBezTo>
                  <a:cubicBezTo>
                    <a:pt x="798686" y="2358790"/>
                    <a:pt x="802817" y="2348877"/>
                    <a:pt x="789186" y="2342681"/>
                  </a:cubicBezTo>
                  <a:cubicBezTo>
                    <a:pt x="779272" y="2338137"/>
                    <a:pt x="763576" y="2337311"/>
                    <a:pt x="747053" y="2339376"/>
                  </a:cubicBezTo>
                  <a:cubicBezTo>
                    <a:pt x="668985" y="2350116"/>
                    <a:pt x="548784" y="2349290"/>
                    <a:pt x="449649" y="2345572"/>
                  </a:cubicBezTo>
                  <a:cubicBezTo>
                    <a:pt x="430648" y="2294353"/>
                    <a:pt x="414539" y="2241894"/>
                    <a:pt x="400081" y="2189435"/>
                  </a:cubicBezTo>
                  <a:cubicBezTo>
                    <a:pt x="486824" y="2212566"/>
                    <a:pt x="616113" y="2242307"/>
                    <a:pt x="725161" y="2246024"/>
                  </a:cubicBezTo>
                  <a:cubicBezTo>
                    <a:pt x="839992" y="2250568"/>
                    <a:pt x="841232" y="2231154"/>
                    <a:pt x="826361" y="2215871"/>
                  </a:cubicBezTo>
                  <a:cubicBezTo>
                    <a:pt x="815209" y="2204718"/>
                    <a:pt x="799512" y="2200174"/>
                    <a:pt x="783816" y="2201827"/>
                  </a:cubicBezTo>
                  <a:cubicBezTo>
                    <a:pt x="678485" y="2211740"/>
                    <a:pt x="485585" y="2161347"/>
                    <a:pt x="383972" y="2130780"/>
                  </a:cubicBezTo>
                  <a:cubicBezTo>
                    <a:pt x="372819" y="2088234"/>
                    <a:pt x="362493" y="2045689"/>
                    <a:pt x="351753" y="2004796"/>
                  </a:cubicBezTo>
                  <a:cubicBezTo>
                    <a:pt x="334817" y="1939119"/>
                    <a:pt x="321600" y="1872203"/>
                    <a:pt x="309208" y="1804874"/>
                  </a:cubicBezTo>
                  <a:cubicBezTo>
                    <a:pt x="387690" y="1819744"/>
                    <a:pt x="546718" y="1847832"/>
                    <a:pt x="682616" y="1856094"/>
                  </a:cubicBezTo>
                  <a:cubicBezTo>
                    <a:pt x="800751" y="1863529"/>
                    <a:pt x="806121" y="1854028"/>
                    <a:pt x="793730" y="1845767"/>
                  </a:cubicBezTo>
                  <a:cubicBezTo>
                    <a:pt x="784642" y="1839984"/>
                    <a:pt x="768946" y="1837093"/>
                    <a:pt x="752423" y="1837093"/>
                  </a:cubicBezTo>
                  <a:cubicBezTo>
                    <a:pt x="619417" y="1837093"/>
                    <a:pt x="372406" y="1788765"/>
                    <a:pt x="303838" y="1774307"/>
                  </a:cubicBezTo>
                  <a:cubicBezTo>
                    <a:pt x="281946" y="1652041"/>
                    <a:pt x="263358" y="1528536"/>
                    <a:pt x="232791" y="1408335"/>
                  </a:cubicBezTo>
                  <a:cubicBezTo>
                    <a:pt x="312512" y="1405030"/>
                    <a:pt x="458736" y="1464924"/>
                    <a:pt x="518630" y="1466576"/>
                  </a:cubicBezTo>
                  <a:cubicBezTo>
                    <a:pt x="592155" y="1468642"/>
                    <a:pt x="761098" y="1366202"/>
                    <a:pt x="539283" y="1395943"/>
                  </a:cubicBezTo>
                  <a:cubicBezTo>
                    <a:pt x="360428" y="1419900"/>
                    <a:pt x="237335" y="1320353"/>
                    <a:pt x="195616" y="1280698"/>
                  </a:cubicBezTo>
                  <a:cubicBezTo>
                    <a:pt x="148527" y="1146040"/>
                    <a:pt x="71697" y="1017578"/>
                    <a:pt x="31630" y="880441"/>
                  </a:cubicBezTo>
                  <a:cubicBezTo>
                    <a:pt x="97307" y="876311"/>
                    <a:pt x="211725" y="899029"/>
                    <a:pt x="250140" y="899442"/>
                  </a:cubicBezTo>
                  <a:cubicBezTo>
                    <a:pt x="300534" y="900269"/>
                    <a:pt x="451714" y="842027"/>
                    <a:pt x="301359" y="864332"/>
                  </a:cubicBezTo>
                  <a:cubicBezTo>
                    <a:pt x="195616" y="880028"/>
                    <a:pt x="75415" y="835005"/>
                    <a:pt x="13868" y="806916"/>
                  </a:cubicBezTo>
                  <a:lnTo>
                    <a:pt x="13868" y="806916"/>
                  </a:lnTo>
                  <a:cubicBezTo>
                    <a:pt x="6433" y="762719"/>
                    <a:pt x="2716" y="704890"/>
                    <a:pt x="3129" y="640866"/>
                  </a:cubicBezTo>
                  <a:cubicBezTo>
                    <a:pt x="55588" y="638387"/>
                    <a:pt x="161745" y="688368"/>
                    <a:pt x="204290" y="692085"/>
                  </a:cubicBezTo>
                  <a:cubicBezTo>
                    <a:pt x="254684" y="696629"/>
                    <a:pt x="409582" y="649953"/>
                    <a:pt x="257988" y="661106"/>
                  </a:cubicBezTo>
                  <a:cubicBezTo>
                    <a:pt x="151418" y="668954"/>
                    <a:pt x="53522" y="606168"/>
                    <a:pt x="5194" y="568167"/>
                  </a:cubicBezTo>
                  <a:cubicBezTo>
                    <a:pt x="9325" y="474402"/>
                    <a:pt x="21717" y="376093"/>
                    <a:pt x="41957" y="298024"/>
                  </a:cubicBezTo>
                  <a:cubicBezTo>
                    <a:pt x="84089" y="136104"/>
                    <a:pt x="15521" y="3098"/>
                    <a:pt x="15521" y="3098"/>
                  </a:cubicBezTo>
                  <a:cubicBezTo>
                    <a:pt x="80784" y="6815"/>
                    <a:pt x="238574" y="-8881"/>
                    <a:pt x="439322" y="38208"/>
                  </a:cubicBezTo>
                  <a:cubicBezTo>
                    <a:pt x="557871" y="65883"/>
                    <a:pt x="638418" y="108842"/>
                    <a:pt x="711943" y="160888"/>
                  </a:cubicBezTo>
                  <a:cubicBezTo>
                    <a:pt x="711943" y="160888"/>
                    <a:pt x="711943" y="160888"/>
                    <a:pt x="711943" y="160888"/>
                  </a:cubicBezTo>
                  <a:cubicBezTo>
                    <a:pt x="712769" y="165431"/>
                    <a:pt x="733422" y="282328"/>
                    <a:pt x="694181" y="389311"/>
                  </a:cubicBezTo>
                  <a:cubicBezTo>
                    <a:pt x="684681" y="415747"/>
                    <a:pt x="671050" y="441770"/>
                    <a:pt x="652875" y="464901"/>
                  </a:cubicBezTo>
                  <a:cubicBezTo>
                    <a:pt x="559110" y="584276"/>
                    <a:pt x="684268" y="481424"/>
                    <a:pt x="708638" y="437639"/>
                  </a:cubicBezTo>
                  <a:cubicBezTo>
                    <a:pt x="712356" y="431030"/>
                    <a:pt x="715661" y="421943"/>
                    <a:pt x="719378" y="411203"/>
                  </a:cubicBezTo>
                  <a:cubicBezTo>
                    <a:pt x="739618" y="350070"/>
                    <a:pt x="759445" y="236065"/>
                    <a:pt x="797447" y="226978"/>
                  </a:cubicBezTo>
                  <a:lnTo>
                    <a:pt x="797447" y="226978"/>
                  </a:lnTo>
                  <a:cubicBezTo>
                    <a:pt x="818513" y="244326"/>
                    <a:pt x="839992" y="262088"/>
                    <a:pt x="863124" y="280263"/>
                  </a:cubicBezTo>
                  <a:cubicBezTo>
                    <a:pt x="864363" y="281089"/>
                    <a:pt x="865602" y="281915"/>
                    <a:pt x="866428" y="282741"/>
                  </a:cubicBezTo>
                  <a:cubicBezTo>
                    <a:pt x="862298" y="315373"/>
                    <a:pt x="846601" y="410377"/>
                    <a:pt x="814796" y="501664"/>
                  </a:cubicBezTo>
                  <a:cubicBezTo>
                    <a:pt x="797034" y="553297"/>
                    <a:pt x="773489" y="603690"/>
                    <a:pt x="744162" y="640866"/>
                  </a:cubicBezTo>
                  <a:cubicBezTo>
                    <a:pt x="650397" y="760240"/>
                    <a:pt x="775968" y="657388"/>
                    <a:pt x="799926" y="613603"/>
                  </a:cubicBezTo>
                  <a:cubicBezTo>
                    <a:pt x="807773" y="599146"/>
                    <a:pt x="822230" y="566514"/>
                    <a:pt x="839166" y="528100"/>
                  </a:cubicBezTo>
                  <a:cubicBezTo>
                    <a:pt x="870146" y="463662"/>
                    <a:pt x="908148" y="381463"/>
                    <a:pt x="937475" y="3508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32E7B4-9E57-4B63-8BDC-8AF3747E6003}"/>
                </a:ext>
              </a:extLst>
            </p:cNvPr>
            <p:cNvSpPr/>
            <p:nvPr/>
          </p:nvSpPr>
          <p:spPr>
            <a:xfrm>
              <a:off x="8020419" y="7376599"/>
              <a:ext cx="425454" cy="1433325"/>
            </a:xfrm>
            <a:custGeom>
              <a:avLst/>
              <a:gdLst>
                <a:gd name="connsiteX0" fmla="*/ 30157 w 425453"/>
                <a:gd name="connsiteY0" fmla="*/ 143126 h 1433324"/>
                <a:gd name="connsiteX1" fmla="*/ 218513 w 425453"/>
                <a:gd name="connsiteY1" fmla="*/ 3098 h 1433324"/>
                <a:gd name="connsiteX2" fmla="*/ 301125 w 425453"/>
                <a:gd name="connsiteY2" fmla="*/ 352961 h 1433324"/>
                <a:gd name="connsiteX3" fmla="*/ 337475 w 425453"/>
                <a:gd name="connsiteY3" fmla="*/ 454575 h 1433324"/>
                <a:gd name="connsiteX4" fmla="*/ 302778 w 425453"/>
                <a:gd name="connsiteY4" fmla="*/ 469445 h 1433324"/>
                <a:gd name="connsiteX5" fmla="*/ 167707 w 425453"/>
                <a:gd name="connsiteY5" fmla="*/ 563623 h 1433324"/>
                <a:gd name="connsiteX6" fmla="*/ 367628 w 425453"/>
                <a:gd name="connsiteY6" fmla="*/ 533056 h 1433324"/>
                <a:gd name="connsiteX7" fmla="*/ 375889 w 425453"/>
                <a:gd name="connsiteY7" fmla="*/ 554123 h 1433324"/>
                <a:gd name="connsiteX8" fmla="*/ 423392 w 425453"/>
                <a:gd name="connsiteY8" fmla="*/ 716869 h 1433324"/>
                <a:gd name="connsiteX9" fmla="*/ 87160 w 425453"/>
                <a:gd name="connsiteY9" fmla="*/ 1288960 h 1433324"/>
                <a:gd name="connsiteX10" fmla="*/ 120205 w 425453"/>
                <a:gd name="connsiteY10" fmla="*/ 1432705 h 1433324"/>
                <a:gd name="connsiteX11" fmla="*/ 47505 w 425453"/>
                <a:gd name="connsiteY11" fmla="*/ 1393878 h 1433324"/>
                <a:gd name="connsiteX12" fmla="*/ 16939 w 425453"/>
                <a:gd name="connsiteY12" fmla="*/ 1364137 h 1433324"/>
                <a:gd name="connsiteX13" fmla="*/ 53288 w 425453"/>
                <a:gd name="connsiteY13" fmla="*/ 1246414 h 1433324"/>
                <a:gd name="connsiteX14" fmla="*/ 164815 w 425453"/>
                <a:gd name="connsiteY14" fmla="*/ 720587 h 1433324"/>
                <a:gd name="connsiteX15" fmla="*/ 30157 w 425453"/>
                <a:gd name="connsiteY15" fmla="*/ 143126 h 143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5453" h="1433324">
                  <a:moveTo>
                    <a:pt x="30157" y="143126"/>
                  </a:moveTo>
                  <a:cubicBezTo>
                    <a:pt x="102443" y="95624"/>
                    <a:pt x="170185" y="42752"/>
                    <a:pt x="218513" y="3098"/>
                  </a:cubicBezTo>
                  <a:cubicBezTo>
                    <a:pt x="237101" y="121647"/>
                    <a:pt x="261884" y="236891"/>
                    <a:pt x="301125" y="352961"/>
                  </a:cubicBezTo>
                  <a:cubicBezTo>
                    <a:pt x="312691" y="387246"/>
                    <a:pt x="325083" y="421117"/>
                    <a:pt x="337475" y="454575"/>
                  </a:cubicBezTo>
                  <a:cubicBezTo>
                    <a:pt x="325909" y="459945"/>
                    <a:pt x="314344" y="464901"/>
                    <a:pt x="302778" y="469445"/>
                  </a:cubicBezTo>
                  <a:cubicBezTo>
                    <a:pt x="243710" y="494229"/>
                    <a:pt x="192077" y="528513"/>
                    <a:pt x="167707" y="563623"/>
                  </a:cubicBezTo>
                  <a:cubicBezTo>
                    <a:pt x="141684" y="601625"/>
                    <a:pt x="156967" y="625582"/>
                    <a:pt x="367628" y="533056"/>
                  </a:cubicBezTo>
                  <a:cubicBezTo>
                    <a:pt x="370520" y="540078"/>
                    <a:pt x="372998" y="547101"/>
                    <a:pt x="375889" y="554123"/>
                  </a:cubicBezTo>
                  <a:cubicBezTo>
                    <a:pt x="396130" y="605755"/>
                    <a:pt x="425044" y="660280"/>
                    <a:pt x="423392" y="716869"/>
                  </a:cubicBezTo>
                  <a:cubicBezTo>
                    <a:pt x="420913" y="804025"/>
                    <a:pt x="386216" y="1174542"/>
                    <a:pt x="87160" y="1288960"/>
                  </a:cubicBezTo>
                  <a:cubicBezTo>
                    <a:pt x="84681" y="1337288"/>
                    <a:pt x="101203" y="1389747"/>
                    <a:pt x="120205" y="1432705"/>
                  </a:cubicBezTo>
                  <a:cubicBezTo>
                    <a:pt x="97899" y="1423618"/>
                    <a:pt x="70224" y="1410813"/>
                    <a:pt x="47505" y="1393878"/>
                  </a:cubicBezTo>
                  <a:cubicBezTo>
                    <a:pt x="35527" y="1385203"/>
                    <a:pt x="24787" y="1375290"/>
                    <a:pt x="16939" y="1364137"/>
                  </a:cubicBezTo>
                  <a:cubicBezTo>
                    <a:pt x="-5779" y="1332744"/>
                    <a:pt x="-4953" y="1293504"/>
                    <a:pt x="53288" y="1246414"/>
                  </a:cubicBezTo>
                  <a:cubicBezTo>
                    <a:pt x="211491" y="1118778"/>
                    <a:pt x="211078" y="833766"/>
                    <a:pt x="164815" y="720587"/>
                  </a:cubicBezTo>
                  <a:cubicBezTo>
                    <a:pt x="139205" y="659453"/>
                    <a:pt x="97073" y="440117"/>
                    <a:pt x="30157" y="14312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13D2971-AF38-47DE-BCCE-4065EC5D513D}"/>
                </a:ext>
              </a:extLst>
            </p:cNvPr>
            <p:cNvSpPr/>
            <p:nvPr/>
          </p:nvSpPr>
          <p:spPr>
            <a:xfrm>
              <a:off x="8002867" y="7190308"/>
              <a:ext cx="227184" cy="276751"/>
            </a:xfrm>
            <a:custGeom>
              <a:avLst/>
              <a:gdLst>
                <a:gd name="connsiteX0" fmla="*/ 3098 w 227184"/>
                <a:gd name="connsiteY0" fmla="*/ 138582 h 276751"/>
                <a:gd name="connsiteX1" fmla="*/ 210868 w 227184"/>
                <a:gd name="connsiteY1" fmla="*/ 3098 h 276751"/>
                <a:gd name="connsiteX2" fmla="*/ 214999 w 227184"/>
                <a:gd name="connsiteY2" fmla="*/ 37382 h 276751"/>
                <a:gd name="connsiteX3" fmla="*/ 226151 w 227184"/>
                <a:gd name="connsiteY3" fmla="*/ 122473 h 276751"/>
                <a:gd name="connsiteX4" fmla="*/ 34904 w 227184"/>
                <a:gd name="connsiteY4" fmla="*/ 274893 h 276751"/>
                <a:gd name="connsiteX5" fmla="*/ 3098 w 227184"/>
                <a:gd name="connsiteY5" fmla="*/ 138582 h 27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184" h="276751">
                  <a:moveTo>
                    <a:pt x="3098" y="138582"/>
                  </a:moveTo>
                  <a:cubicBezTo>
                    <a:pt x="87776" y="87362"/>
                    <a:pt x="166257" y="34078"/>
                    <a:pt x="210868" y="3098"/>
                  </a:cubicBezTo>
                  <a:cubicBezTo>
                    <a:pt x="212108" y="14251"/>
                    <a:pt x="213760" y="25816"/>
                    <a:pt x="214999" y="37382"/>
                  </a:cubicBezTo>
                  <a:cubicBezTo>
                    <a:pt x="218304" y="65883"/>
                    <a:pt x="222021" y="94385"/>
                    <a:pt x="226151" y="122473"/>
                  </a:cubicBezTo>
                  <a:cubicBezTo>
                    <a:pt x="182367" y="160888"/>
                    <a:pt x="110494" y="220782"/>
                    <a:pt x="34904" y="274893"/>
                  </a:cubicBezTo>
                  <a:cubicBezTo>
                    <a:pt x="24990" y="231108"/>
                    <a:pt x="14251" y="185671"/>
                    <a:pt x="3098" y="138582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58646D-AE21-40C0-A33E-457BF6E0D3E4}"/>
                </a:ext>
              </a:extLst>
            </p:cNvPr>
            <p:cNvSpPr/>
            <p:nvPr/>
          </p:nvSpPr>
          <p:spPr>
            <a:xfrm>
              <a:off x="7899601" y="6721070"/>
              <a:ext cx="309796" cy="582417"/>
            </a:xfrm>
            <a:custGeom>
              <a:avLst/>
              <a:gdLst>
                <a:gd name="connsiteX0" fmla="*/ 210455 w 309796"/>
                <a:gd name="connsiteY0" fmla="*/ 3098 h 582417"/>
                <a:gd name="connsiteX1" fmla="*/ 310003 w 309796"/>
                <a:gd name="connsiteY1" fmla="*/ 440118 h 582417"/>
                <a:gd name="connsiteX2" fmla="*/ 100168 w 309796"/>
                <a:gd name="connsiteY2" fmla="*/ 582624 h 582417"/>
                <a:gd name="connsiteX3" fmla="*/ 3098 w 309796"/>
                <a:gd name="connsiteY3" fmla="*/ 205912 h 582417"/>
                <a:gd name="connsiteX4" fmla="*/ 210455 w 309796"/>
                <a:gd name="connsiteY4" fmla="*/ 3098 h 5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796" h="582417">
                  <a:moveTo>
                    <a:pt x="210455" y="3098"/>
                  </a:moveTo>
                  <a:cubicBezTo>
                    <a:pt x="265806" y="142713"/>
                    <a:pt x="291002" y="291415"/>
                    <a:pt x="310003" y="440118"/>
                  </a:cubicBezTo>
                  <a:cubicBezTo>
                    <a:pt x="282741" y="460358"/>
                    <a:pt x="194346" y="523143"/>
                    <a:pt x="100168" y="582624"/>
                  </a:cubicBezTo>
                  <a:cubicBezTo>
                    <a:pt x="71667" y="463662"/>
                    <a:pt x="39035" y="336439"/>
                    <a:pt x="3098" y="205912"/>
                  </a:cubicBezTo>
                  <a:cubicBezTo>
                    <a:pt x="60101" y="150974"/>
                    <a:pt x="148496" y="22512"/>
                    <a:pt x="210455" y="309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9FE59D-A493-41DC-9B1F-C71B0871DA62}"/>
                </a:ext>
              </a:extLst>
            </p:cNvPr>
            <p:cNvSpPr/>
            <p:nvPr/>
          </p:nvSpPr>
          <p:spPr>
            <a:xfrm>
              <a:off x="6743028" y="5708655"/>
              <a:ext cx="706336" cy="392409"/>
            </a:xfrm>
            <a:custGeom>
              <a:avLst/>
              <a:gdLst>
                <a:gd name="connsiteX0" fmla="*/ 681759 w 706335"/>
                <a:gd name="connsiteY0" fmla="*/ 389311 h 392408"/>
                <a:gd name="connsiteX1" fmla="*/ 3098 w 706335"/>
                <a:gd name="connsiteY1" fmla="*/ 3098 h 392408"/>
                <a:gd name="connsiteX2" fmla="*/ 426900 w 706335"/>
                <a:gd name="connsiteY2" fmla="*/ 38208 h 392408"/>
                <a:gd name="connsiteX3" fmla="*/ 699521 w 706335"/>
                <a:gd name="connsiteY3" fmla="*/ 160888 h 392408"/>
                <a:gd name="connsiteX4" fmla="*/ 699521 w 706335"/>
                <a:gd name="connsiteY4" fmla="*/ 160888 h 392408"/>
                <a:gd name="connsiteX5" fmla="*/ 681759 w 706335"/>
                <a:gd name="connsiteY5" fmla="*/ 389311 h 3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6335" h="392408">
                  <a:moveTo>
                    <a:pt x="681759" y="389311"/>
                  </a:moveTo>
                  <a:cubicBezTo>
                    <a:pt x="367419" y="123299"/>
                    <a:pt x="3098" y="3098"/>
                    <a:pt x="3098" y="3098"/>
                  </a:cubicBezTo>
                  <a:cubicBezTo>
                    <a:pt x="68362" y="6815"/>
                    <a:pt x="226151" y="-8881"/>
                    <a:pt x="426900" y="38208"/>
                  </a:cubicBezTo>
                  <a:cubicBezTo>
                    <a:pt x="545448" y="65883"/>
                    <a:pt x="625996" y="108842"/>
                    <a:pt x="699521" y="160888"/>
                  </a:cubicBezTo>
                  <a:cubicBezTo>
                    <a:pt x="699521" y="160888"/>
                    <a:pt x="699521" y="160888"/>
                    <a:pt x="699521" y="160888"/>
                  </a:cubicBezTo>
                  <a:cubicBezTo>
                    <a:pt x="699934" y="165431"/>
                    <a:pt x="721000" y="282328"/>
                    <a:pt x="681759" y="38931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E66EE72-EE8B-4A20-B8E9-8EBEBBF8C9E9}"/>
                </a:ext>
              </a:extLst>
            </p:cNvPr>
            <p:cNvSpPr/>
            <p:nvPr/>
          </p:nvSpPr>
          <p:spPr>
            <a:xfrm>
              <a:off x="7566260" y="6054388"/>
              <a:ext cx="483282" cy="809601"/>
            </a:xfrm>
            <a:custGeom>
              <a:avLst/>
              <a:gdLst>
                <a:gd name="connsiteX0" fmla="*/ 100580 w 483282"/>
                <a:gd name="connsiteY0" fmla="*/ 3098 h 809601"/>
                <a:gd name="connsiteX1" fmla="*/ 289350 w 483282"/>
                <a:gd name="connsiteY1" fmla="*/ 252174 h 809601"/>
                <a:gd name="connsiteX2" fmla="*/ 483076 w 483282"/>
                <a:gd name="connsiteY2" fmla="*/ 543796 h 809601"/>
                <a:gd name="connsiteX3" fmla="*/ 317851 w 483282"/>
                <a:gd name="connsiteY3" fmla="*/ 807330 h 809601"/>
                <a:gd name="connsiteX4" fmla="*/ 262088 w 483282"/>
                <a:gd name="connsiteY4" fmla="*/ 618973 h 809601"/>
                <a:gd name="connsiteX5" fmla="*/ 3098 w 483282"/>
                <a:gd name="connsiteY5" fmla="*/ 182367 h 809601"/>
                <a:gd name="connsiteX6" fmla="*/ 100580 w 483282"/>
                <a:gd name="connsiteY6" fmla="*/ 3098 h 80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282" h="809601">
                  <a:moveTo>
                    <a:pt x="100580" y="3098"/>
                  </a:moveTo>
                  <a:cubicBezTo>
                    <a:pt x="171627" y="79101"/>
                    <a:pt x="231521" y="169975"/>
                    <a:pt x="289350" y="252174"/>
                  </a:cubicBezTo>
                  <a:cubicBezTo>
                    <a:pt x="356266" y="346765"/>
                    <a:pt x="426486" y="441770"/>
                    <a:pt x="483076" y="543796"/>
                  </a:cubicBezTo>
                  <a:cubicBezTo>
                    <a:pt x="475228" y="583863"/>
                    <a:pt x="442596" y="717282"/>
                    <a:pt x="317851" y="807330"/>
                  </a:cubicBezTo>
                  <a:cubicBezTo>
                    <a:pt x="300090" y="745370"/>
                    <a:pt x="281502" y="682172"/>
                    <a:pt x="262088" y="618973"/>
                  </a:cubicBezTo>
                  <a:cubicBezTo>
                    <a:pt x="210042" y="449618"/>
                    <a:pt x="115451" y="304633"/>
                    <a:pt x="3098" y="182367"/>
                  </a:cubicBezTo>
                  <a:cubicBezTo>
                    <a:pt x="33252" y="115864"/>
                    <a:pt x="71253" y="33665"/>
                    <a:pt x="100580" y="309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0E52051-BD25-4A58-8579-6218E2EE532B}"/>
                </a:ext>
              </a:extLst>
            </p:cNvPr>
            <p:cNvSpPr/>
            <p:nvPr/>
          </p:nvSpPr>
          <p:spPr>
            <a:xfrm>
              <a:off x="7446885" y="5932535"/>
              <a:ext cx="152833" cy="280882"/>
            </a:xfrm>
            <a:custGeom>
              <a:avLst/>
              <a:gdLst>
                <a:gd name="connsiteX0" fmla="*/ 81167 w 152832"/>
                <a:gd name="connsiteY0" fmla="*/ 3098 h 280882"/>
                <a:gd name="connsiteX1" fmla="*/ 81167 w 152832"/>
                <a:gd name="connsiteY1" fmla="*/ 3098 h 280882"/>
                <a:gd name="connsiteX2" fmla="*/ 146844 w 152832"/>
                <a:gd name="connsiteY2" fmla="*/ 56383 h 280882"/>
                <a:gd name="connsiteX3" fmla="*/ 150148 w 152832"/>
                <a:gd name="connsiteY3" fmla="*/ 58861 h 280882"/>
                <a:gd name="connsiteX4" fmla="*/ 98515 w 152832"/>
                <a:gd name="connsiteY4" fmla="*/ 277784 h 280882"/>
                <a:gd name="connsiteX5" fmla="*/ 3098 w 152832"/>
                <a:gd name="connsiteY5" fmla="*/ 186911 h 280882"/>
                <a:gd name="connsiteX6" fmla="*/ 81167 w 152832"/>
                <a:gd name="connsiteY6" fmla="*/ 3098 h 28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832" h="280882">
                  <a:moveTo>
                    <a:pt x="81167" y="3098"/>
                  </a:moveTo>
                  <a:lnTo>
                    <a:pt x="81167" y="3098"/>
                  </a:lnTo>
                  <a:cubicBezTo>
                    <a:pt x="102646" y="20033"/>
                    <a:pt x="124125" y="38208"/>
                    <a:pt x="146844" y="56383"/>
                  </a:cubicBezTo>
                  <a:cubicBezTo>
                    <a:pt x="148083" y="57209"/>
                    <a:pt x="149322" y="58035"/>
                    <a:pt x="150148" y="58861"/>
                  </a:cubicBezTo>
                  <a:cubicBezTo>
                    <a:pt x="146017" y="91493"/>
                    <a:pt x="130321" y="186497"/>
                    <a:pt x="98515" y="277784"/>
                  </a:cubicBezTo>
                  <a:cubicBezTo>
                    <a:pt x="67949" y="245978"/>
                    <a:pt x="35730" y="215412"/>
                    <a:pt x="3098" y="186911"/>
                  </a:cubicBezTo>
                  <a:cubicBezTo>
                    <a:pt x="23338" y="126190"/>
                    <a:pt x="43165" y="12185"/>
                    <a:pt x="81167" y="309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4915611-64F0-432D-B1C6-630AC534C747}"/>
              </a:ext>
            </a:extLst>
          </p:cNvPr>
          <p:cNvGrpSpPr/>
          <p:nvPr/>
        </p:nvGrpSpPr>
        <p:grpSpPr>
          <a:xfrm>
            <a:off x="2534664" y="2095279"/>
            <a:ext cx="2973893" cy="4989208"/>
            <a:chOff x="15832333" y="5311724"/>
            <a:chExt cx="2171588" cy="3643206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A8082E4-B9F8-483F-B6F7-654B8089AA50}"/>
                </a:ext>
              </a:extLst>
            </p:cNvPr>
            <p:cNvSpPr/>
            <p:nvPr/>
          </p:nvSpPr>
          <p:spPr>
            <a:xfrm>
              <a:off x="15832333" y="5311724"/>
              <a:ext cx="2044656" cy="3643206"/>
            </a:xfrm>
            <a:custGeom>
              <a:avLst/>
              <a:gdLst>
                <a:gd name="connsiteX0" fmla="*/ 110204 w 2044656"/>
                <a:gd name="connsiteY0" fmla="*/ 764350 h 3643206"/>
                <a:gd name="connsiteX1" fmla="*/ 391086 w 2044656"/>
                <a:gd name="connsiteY1" fmla="*/ 466532 h 3643206"/>
                <a:gd name="connsiteX2" fmla="*/ 437761 w 2044656"/>
                <a:gd name="connsiteY2" fmla="*/ 706108 h 3643206"/>
                <a:gd name="connsiteX3" fmla="*/ 534418 w 2044656"/>
                <a:gd name="connsiteY3" fmla="*/ 1081168 h 3643206"/>
                <a:gd name="connsiteX4" fmla="*/ 642227 w 2044656"/>
                <a:gd name="connsiteY4" fmla="*/ 1077451 h 3643206"/>
                <a:gd name="connsiteX5" fmla="*/ 495177 w 2044656"/>
                <a:gd name="connsiteY5" fmla="*/ 667693 h 3643206"/>
                <a:gd name="connsiteX6" fmla="*/ 685598 w 2044656"/>
                <a:gd name="connsiteY6" fmla="*/ 233152 h 3643206"/>
                <a:gd name="connsiteX7" fmla="*/ 956981 w 2044656"/>
                <a:gd name="connsiteY7" fmla="*/ 181106 h 3643206"/>
                <a:gd name="connsiteX8" fmla="*/ 919805 w 2044656"/>
                <a:gd name="connsiteY8" fmla="*/ 751545 h 3643206"/>
                <a:gd name="connsiteX9" fmla="*/ 1002830 w 2044656"/>
                <a:gd name="connsiteY9" fmla="*/ 754436 h 3643206"/>
                <a:gd name="connsiteX10" fmla="*/ 1024309 w 2044656"/>
                <a:gd name="connsiteY10" fmla="*/ 237283 h 3643206"/>
                <a:gd name="connsiteX11" fmla="*/ 1168056 w 2044656"/>
                <a:gd name="connsiteY11" fmla="*/ 79080 h 3643206"/>
                <a:gd name="connsiteX12" fmla="*/ 1489004 w 2044656"/>
                <a:gd name="connsiteY12" fmla="*/ 100146 h 3643206"/>
                <a:gd name="connsiteX13" fmla="*/ 1360541 w 2044656"/>
                <a:gd name="connsiteY13" fmla="*/ 450836 h 3643206"/>
                <a:gd name="connsiteX14" fmla="*/ 1372108 w 2044656"/>
                <a:gd name="connsiteY14" fmla="*/ 596233 h 3643206"/>
                <a:gd name="connsiteX15" fmla="*/ 1509243 w 2044656"/>
                <a:gd name="connsiteY15" fmla="*/ 248848 h 3643206"/>
                <a:gd name="connsiteX16" fmla="*/ 1719905 w 2044656"/>
                <a:gd name="connsiteY16" fmla="*/ 24969 h 3643206"/>
                <a:gd name="connsiteX17" fmla="*/ 1975592 w 2044656"/>
                <a:gd name="connsiteY17" fmla="*/ 13816 h 3643206"/>
                <a:gd name="connsiteX18" fmla="*/ 2038376 w 2044656"/>
                <a:gd name="connsiteY18" fmla="*/ 371528 h 3643206"/>
                <a:gd name="connsiteX19" fmla="*/ 2041268 w 2044656"/>
                <a:gd name="connsiteY19" fmla="*/ 506599 h 3643206"/>
                <a:gd name="connsiteX20" fmla="*/ 1960721 w 2044656"/>
                <a:gd name="connsiteY20" fmla="*/ 543775 h 3643206"/>
                <a:gd name="connsiteX21" fmla="*/ 1625728 w 2044656"/>
                <a:gd name="connsiteY21" fmla="*/ 709412 h 3643206"/>
                <a:gd name="connsiteX22" fmla="*/ 1771538 w 2044656"/>
                <a:gd name="connsiteY22" fmla="*/ 708586 h 3643206"/>
                <a:gd name="connsiteX23" fmla="*/ 2037138 w 2044656"/>
                <a:gd name="connsiteY23" fmla="*/ 596233 h 3643206"/>
                <a:gd name="connsiteX24" fmla="*/ 1939655 w 2044656"/>
                <a:gd name="connsiteY24" fmla="*/ 1037797 h 3643206"/>
                <a:gd name="connsiteX25" fmla="*/ 1498917 w 2044656"/>
                <a:gd name="connsiteY25" fmla="*/ 1091082 h 3643206"/>
                <a:gd name="connsiteX26" fmla="*/ 1508832 w 2044656"/>
                <a:gd name="connsiteY26" fmla="*/ 1173694 h 3643206"/>
                <a:gd name="connsiteX27" fmla="*/ 1906610 w 2044656"/>
                <a:gd name="connsiteY27" fmla="*/ 1117931 h 3643206"/>
                <a:gd name="connsiteX28" fmla="*/ 1622010 w 2044656"/>
                <a:gd name="connsiteY28" fmla="*/ 1556189 h 3643206"/>
                <a:gd name="connsiteX29" fmla="*/ 1249014 w 2044656"/>
                <a:gd name="connsiteY29" fmla="*/ 1533471 h 3643206"/>
                <a:gd name="connsiteX30" fmla="*/ 1254385 w 2044656"/>
                <a:gd name="connsiteY30" fmla="*/ 1641280 h 3643206"/>
                <a:gd name="connsiteX31" fmla="*/ 1476198 w 2044656"/>
                <a:gd name="connsiteY31" fmla="*/ 1697456 h 3643206"/>
                <a:gd name="connsiteX32" fmla="*/ 1285365 w 2044656"/>
                <a:gd name="connsiteY32" fmla="*/ 1837897 h 3643206"/>
                <a:gd name="connsiteX33" fmla="*/ 1085030 w 2044656"/>
                <a:gd name="connsiteY33" fmla="*/ 1749502 h 3643206"/>
                <a:gd name="connsiteX34" fmla="*/ 1081312 w 2044656"/>
                <a:gd name="connsiteY34" fmla="*/ 1807744 h 3643206"/>
                <a:gd name="connsiteX35" fmla="*/ 1164750 w 2044656"/>
                <a:gd name="connsiteY35" fmla="*/ 1906466 h 3643206"/>
                <a:gd name="connsiteX36" fmla="*/ 812822 w 2044656"/>
                <a:gd name="connsiteY36" fmla="*/ 2037820 h 3643206"/>
                <a:gd name="connsiteX37" fmla="*/ 772755 w 2044656"/>
                <a:gd name="connsiteY37" fmla="*/ 1881269 h 3643206"/>
                <a:gd name="connsiteX38" fmla="*/ 703360 w 2044656"/>
                <a:gd name="connsiteY38" fmla="*/ 1566516 h 3643206"/>
                <a:gd name="connsiteX39" fmla="*/ 495590 w 2044656"/>
                <a:gd name="connsiteY39" fmla="*/ 2082017 h 3643206"/>
                <a:gd name="connsiteX40" fmla="*/ 471220 w 2044656"/>
                <a:gd name="connsiteY40" fmla="*/ 3642152 h 3643206"/>
                <a:gd name="connsiteX41" fmla="*/ 415456 w 2044656"/>
                <a:gd name="connsiteY41" fmla="*/ 3640500 h 3643206"/>
                <a:gd name="connsiteX42" fmla="*/ 421239 w 2044656"/>
                <a:gd name="connsiteY42" fmla="*/ 2082843 h 3643206"/>
                <a:gd name="connsiteX43" fmla="*/ 643054 w 2044656"/>
                <a:gd name="connsiteY43" fmla="*/ 1522318 h 3643206"/>
                <a:gd name="connsiteX44" fmla="*/ 323757 w 2044656"/>
                <a:gd name="connsiteY44" fmla="*/ 1479360 h 3643206"/>
                <a:gd name="connsiteX45" fmla="*/ 16438 w 2044656"/>
                <a:gd name="connsiteY45" fmla="*/ 1239371 h 3643206"/>
                <a:gd name="connsiteX46" fmla="*/ 110204 w 2044656"/>
                <a:gd name="connsiteY46" fmla="*/ 764350 h 3643206"/>
                <a:gd name="connsiteX47" fmla="*/ 1479918 w 2044656"/>
                <a:gd name="connsiteY47" fmla="*/ 725935 h 3643206"/>
                <a:gd name="connsiteX48" fmla="*/ 1473308 w 2044656"/>
                <a:gd name="connsiteY48" fmla="*/ 687520 h 3643206"/>
                <a:gd name="connsiteX49" fmla="*/ 1403501 w 2044656"/>
                <a:gd name="connsiteY49" fmla="*/ 739979 h 3643206"/>
                <a:gd name="connsiteX50" fmla="*/ 1479918 w 2044656"/>
                <a:gd name="connsiteY50" fmla="*/ 725935 h 3643206"/>
                <a:gd name="connsiteX51" fmla="*/ 1234971 w 2044656"/>
                <a:gd name="connsiteY51" fmla="*/ 526839 h 3643206"/>
                <a:gd name="connsiteX52" fmla="*/ 1245297 w 2044656"/>
                <a:gd name="connsiteY52" fmla="*/ 685042 h 3643206"/>
                <a:gd name="connsiteX53" fmla="*/ 1299822 w 2044656"/>
                <a:gd name="connsiteY53" fmla="*/ 554927 h 3643206"/>
                <a:gd name="connsiteX54" fmla="*/ 1234971 w 2044656"/>
                <a:gd name="connsiteY54" fmla="*/ 526839 h 3643206"/>
                <a:gd name="connsiteX55" fmla="*/ 1347738 w 2044656"/>
                <a:gd name="connsiteY55" fmla="*/ 1027883 h 3643206"/>
                <a:gd name="connsiteX56" fmla="*/ 1151945 w 2044656"/>
                <a:gd name="connsiteY56" fmla="*/ 1015491 h 3643206"/>
                <a:gd name="connsiteX57" fmla="*/ 1289496 w 2044656"/>
                <a:gd name="connsiteY57" fmla="*/ 1128257 h 3643206"/>
                <a:gd name="connsiteX58" fmla="*/ 1347738 w 2044656"/>
                <a:gd name="connsiteY58" fmla="*/ 1027883 h 3643206"/>
                <a:gd name="connsiteX59" fmla="*/ 1168467 w 2044656"/>
                <a:gd name="connsiteY59" fmla="*/ 1435162 h 3643206"/>
                <a:gd name="connsiteX60" fmla="*/ 1242818 w 2044656"/>
                <a:gd name="connsiteY60" fmla="*/ 1345941 h 3643206"/>
                <a:gd name="connsiteX61" fmla="*/ 990852 w 2044656"/>
                <a:gd name="connsiteY61" fmla="*/ 1282329 h 3643206"/>
                <a:gd name="connsiteX62" fmla="*/ 1168467 w 2044656"/>
                <a:gd name="connsiteY62" fmla="*/ 1435162 h 3643206"/>
                <a:gd name="connsiteX63" fmla="*/ 857019 w 2044656"/>
                <a:gd name="connsiteY63" fmla="*/ 936596 h 3643206"/>
                <a:gd name="connsiteX64" fmla="*/ 854954 w 2044656"/>
                <a:gd name="connsiteY64" fmla="*/ 795742 h 3643206"/>
                <a:gd name="connsiteX65" fmla="*/ 783907 w 2044656"/>
                <a:gd name="connsiteY65" fmla="*/ 796155 h 3643206"/>
                <a:gd name="connsiteX66" fmla="*/ 857019 w 2044656"/>
                <a:gd name="connsiteY66" fmla="*/ 936596 h 364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044656" h="3643206">
                  <a:moveTo>
                    <a:pt x="110204" y="764350"/>
                  </a:moveTo>
                  <a:cubicBezTo>
                    <a:pt x="157706" y="611104"/>
                    <a:pt x="355562" y="461162"/>
                    <a:pt x="391086" y="466532"/>
                  </a:cubicBezTo>
                  <a:cubicBezTo>
                    <a:pt x="426609" y="471902"/>
                    <a:pt x="443957" y="547079"/>
                    <a:pt x="437761" y="706108"/>
                  </a:cubicBezTo>
                  <a:cubicBezTo>
                    <a:pt x="431565" y="865550"/>
                    <a:pt x="490633" y="994838"/>
                    <a:pt x="534418" y="1081168"/>
                  </a:cubicBezTo>
                  <a:cubicBezTo>
                    <a:pt x="578202" y="1167911"/>
                    <a:pt x="634792" y="1112561"/>
                    <a:pt x="642227" y="1077451"/>
                  </a:cubicBezTo>
                  <a:cubicBezTo>
                    <a:pt x="649662" y="1042340"/>
                    <a:pt x="511700" y="776328"/>
                    <a:pt x="495177" y="667693"/>
                  </a:cubicBezTo>
                  <a:cubicBezTo>
                    <a:pt x="479067" y="559471"/>
                    <a:pt x="613726" y="311221"/>
                    <a:pt x="685598" y="233152"/>
                  </a:cubicBezTo>
                  <a:cubicBezTo>
                    <a:pt x="757058" y="155083"/>
                    <a:pt x="969373" y="135256"/>
                    <a:pt x="956981" y="181106"/>
                  </a:cubicBezTo>
                  <a:cubicBezTo>
                    <a:pt x="944589" y="226956"/>
                    <a:pt x="904935" y="642083"/>
                    <a:pt x="919805" y="751545"/>
                  </a:cubicBezTo>
                  <a:cubicBezTo>
                    <a:pt x="934675" y="860593"/>
                    <a:pt x="984656" y="817222"/>
                    <a:pt x="1002830" y="754436"/>
                  </a:cubicBezTo>
                  <a:cubicBezTo>
                    <a:pt x="1021005" y="692064"/>
                    <a:pt x="1011091" y="313286"/>
                    <a:pt x="1024309" y="237283"/>
                  </a:cubicBezTo>
                  <a:cubicBezTo>
                    <a:pt x="1037528" y="161279"/>
                    <a:pt x="1087095" y="123278"/>
                    <a:pt x="1168056" y="79080"/>
                  </a:cubicBezTo>
                  <a:cubicBezTo>
                    <a:pt x="1249014" y="34882"/>
                    <a:pt x="1489004" y="100146"/>
                    <a:pt x="1489004" y="100146"/>
                  </a:cubicBezTo>
                  <a:cubicBezTo>
                    <a:pt x="1466699" y="140626"/>
                    <a:pt x="1380783" y="392181"/>
                    <a:pt x="1360541" y="450836"/>
                  </a:cubicBezTo>
                  <a:cubicBezTo>
                    <a:pt x="1340301" y="509490"/>
                    <a:pt x="1323779" y="607799"/>
                    <a:pt x="1372108" y="596233"/>
                  </a:cubicBezTo>
                  <a:cubicBezTo>
                    <a:pt x="1420435" y="585081"/>
                    <a:pt x="1465047" y="426465"/>
                    <a:pt x="1509243" y="248848"/>
                  </a:cubicBezTo>
                  <a:cubicBezTo>
                    <a:pt x="1553028" y="71232"/>
                    <a:pt x="1653815" y="48513"/>
                    <a:pt x="1719905" y="24969"/>
                  </a:cubicBezTo>
                  <a:cubicBezTo>
                    <a:pt x="1807475" y="-6011"/>
                    <a:pt x="1906196" y="1424"/>
                    <a:pt x="1975592" y="13816"/>
                  </a:cubicBezTo>
                  <a:cubicBezTo>
                    <a:pt x="2009462" y="127821"/>
                    <a:pt x="2030942" y="247609"/>
                    <a:pt x="2038376" y="371528"/>
                  </a:cubicBezTo>
                  <a:cubicBezTo>
                    <a:pt x="2041268" y="416965"/>
                    <a:pt x="2042093" y="461988"/>
                    <a:pt x="2041268" y="506599"/>
                  </a:cubicBezTo>
                  <a:cubicBezTo>
                    <a:pt x="2018963" y="520230"/>
                    <a:pt x="1992114" y="532622"/>
                    <a:pt x="1960721" y="543775"/>
                  </a:cubicBezTo>
                  <a:cubicBezTo>
                    <a:pt x="1788060" y="605321"/>
                    <a:pt x="1632750" y="660258"/>
                    <a:pt x="1625728" y="709412"/>
                  </a:cubicBezTo>
                  <a:cubicBezTo>
                    <a:pt x="1618293" y="758567"/>
                    <a:pt x="1713709" y="730892"/>
                    <a:pt x="1771538" y="708586"/>
                  </a:cubicBezTo>
                  <a:cubicBezTo>
                    <a:pt x="1836803" y="683803"/>
                    <a:pt x="1944199" y="650345"/>
                    <a:pt x="2037138" y="596233"/>
                  </a:cubicBezTo>
                  <a:cubicBezTo>
                    <a:pt x="2025571" y="749893"/>
                    <a:pt x="1992114" y="898182"/>
                    <a:pt x="1939655" y="1037797"/>
                  </a:cubicBezTo>
                  <a:cubicBezTo>
                    <a:pt x="1803344" y="1054319"/>
                    <a:pt x="1548073" y="1072081"/>
                    <a:pt x="1498917" y="1091082"/>
                  </a:cubicBezTo>
                  <a:cubicBezTo>
                    <a:pt x="1438198" y="1114213"/>
                    <a:pt x="1398957" y="1167911"/>
                    <a:pt x="1508832" y="1173694"/>
                  </a:cubicBezTo>
                  <a:cubicBezTo>
                    <a:pt x="1576574" y="1176999"/>
                    <a:pt x="1764103" y="1140236"/>
                    <a:pt x="1906610" y="1117931"/>
                  </a:cubicBezTo>
                  <a:cubicBezTo>
                    <a:pt x="1835976" y="1279438"/>
                    <a:pt x="1739320" y="1427314"/>
                    <a:pt x="1622010" y="1556189"/>
                  </a:cubicBezTo>
                  <a:cubicBezTo>
                    <a:pt x="1358476" y="1500013"/>
                    <a:pt x="1276690" y="1525210"/>
                    <a:pt x="1249014" y="1533471"/>
                  </a:cubicBezTo>
                  <a:cubicBezTo>
                    <a:pt x="1215144" y="1543798"/>
                    <a:pt x="1164750" y="1604931"/>
                    <a:pt x="1254385" y="1641280"/>
                  </a:cubicBezTo>
                  <a:cubicBezTo>
                    <a:pt x="1333281" y="1673086"/>
                    <a:pt x="1355172" y="1686304"/>
                    <a:pt x="1476198" y="1697456"/>
                  </a:cubicBezTo>
                  <a:cubicBezTo>
                    <a:pt x="1416304" y="1748676"/>
                    <a:pt x="1352693" y="1795765"/>
                    <a:pt x="1285365" y="1837897"/>
                  </a:cubicBezTo>
                  <a:cubicBezTo>
                    <a:pt x="1185817" y="1781721"/>
                    <a:pt x="1085030" y="1749502"/>
                    <a:pt x="1085030" y="1749502"/>
                  </a:cubicBezTo>
                  <a:cubicBezTo>
                    <a:pt x="1006135" y="1719762"/>
                    <a:pt x="1081312" y="1807744"/>
                    <a:pt x="1081312" y="1807744"/>
                  </a:cubicBezTo>
                  <a:lnTo>
                    <a:pt x="1164750" y="1906466"/>
                  </a:lnTo>
                  <a:cubicBezTo>
                    <a:pt x="1054463" y="1963055"/>
                    <a:pt x="936740" y="2007253"/>
                    <a:pt x="812822" y="2037820"/>
                  </a:cubicBezTo>
                  <a:cubicBezTo>
                    <a:pt x="784321" y="1993209"/>
                    <a:pt x="769450" y="1939924"/>
                    <a:pt x="772755" y="1881269"/>
                  </a:cubicBezTo>
                  <a:cubicBezTo>
                    <a:pt x="781016" y="1728849"/>
                    <a:pt x="732274" y="1582625"/>
                    <a:pt x="703360" y="1566516"/>
                  </a:cubicBezTo>
                  <a:cubicBezTo>
                    <a:pt x="703360" y="1566516"/>
                    <a:pt x="584398" y="1738350"/>
                    <a:pt x="495590" y="2082017"/>
                  </a:cubicBezTo>
                  <a:cubicBezTo>
                    <a:pt x="406369" y="2427750"/>
                    <a:pt x="347714" y="2947795"/>
                    <a:pt x="471220" y="3642152"/>
                  </a:cubicBezTo>
                  <a:lnTo>
                    <a:pt x="415456" y="3640500"/>
                  </a:lnTo>
                  <a:cubicBezTo>
                    <a:pt x="415456" y="3640500"/>
                    <a:pt x="265102" y="2797027"/>
                    <a:pt x="421239" y="2082843"/>
                  </a:cubicBezTo>
                  <a:cubicBezTo>
                    <a:pt x="466263" y="1877552"/>
                    <a:pt x="536484" y="1682999"/>
                    <a:pt x="643054" y="1522318"/>
                  </a:cubicBezTo>
                  <a:cubicBezTo>
                    <a:pt x="624466" y="1495056"/>
                    <a:pt x="474524" y="1457881"/>
                    <a:pt x="323757" y="1479360"/>
                  </a:cubicBezTo>
                  <a:cubicBezTo>
                    <a:pt x="172576" y="1500426"/>
                    <a:pt x="64354" y="1391791"/>
                    <a:pt x="16438" y="1239371"/>
                  </a:cubicBezTo>
                  <a:cubicBezTo>
                    <a:pt x="-31890" y="1086951"/>
                    <a:pt x="63114" y="917596"/>
                    <a:pt x="110204" y="764350"/>
                  </a:cubicBezTo>
                  <a:close/>
                  <a:moveTo>
                    <a:pt x="1479918" y="725935"/>
                  </a:moveTo>
                  <a:cubicBezTo>
                    <a:pt x="1520810" y="699499"/>
                    <a:pt x="1488590" y="685455"/>
                    <a:pt x="1473308" y="687520"/>
                  </a:cubicBezTo>
                  <a:cubicBezTo>
                    <a:pt x="1458024" y="689585"/>
                    <a:pt x="1403501" y="739979"/>
                    <a:pt x="1403501" y="739979"/>
                  </a:cubicBezTo>
                  <a:cubicBezTo>
                    <a:pt x="1403501" y="739979"/>
                    <a:pt x="1439023" y="752371"/>
                    <a:pt x="1479918" y="725935"/>
                  </a:cubicBezTo>
                  <a:close/>
                  <a:moveTo>
                    <a:pt x="1234971" y="526839"/>
                  </a:moveTo>
                  <a:cubicBezTo>
                    <a:pt x="1222579" y="552036"/>
                    <a:pt x="1245297" y="685042"/>
                    <a:pt x="1245297" y="685042"/>
                  </a:cubicBezTo>
                  <a:cubicBezTo>
                    <a:pt x="1245297" y="685042"/>
                    <a:pt x="1299822" y="643323"/>
                    <a:pt x="1299822" y="554927"/>
                  </a:cubicBezTo>
                  <a:cubicBezTo>
                    <a:pt x="1300236" y="466532"/>
                    <a:pt x="1247362" y="501229"/>
                    <a:pt x="1234971" y="526839"/>
                  </a:cubicBezTo>
                  <a:close/>
                  <a:moveTo>
                    <a:pt x="1347738" y="1027883"/>
                  </a:moveTo>
                  <a:cubicBezTo>
                    <a:pt x="1308908" y="1001447"/>
                    <a:pt x="1151945" y="1015491"/>
                    <a:pt x="1151945" y="1015491"/>
                  </a:cubicBezTo>
                  <a:cubicBezTo>
                    <a:pt x="1151945" y="1015491"/>
                    <a:pt x="1146162" y="1106778"/>
                    <a:pt x="1289496" y="1128257"/>
                  </a:cubicBezTo>
                  <a:cubicBezTo>
                    <a:pt x="1432827" y="1149736"/>
                    <a:pt x="1386565" y="1054732"/>
                    <a:pt x="1347738" y="1027883"/>
                  </a:cubicBezTo>
                  <a:close/>
                  <a:moveTo>
                    <a:pt x="1168467" y="1435162"/>
                  </a:moveTo>
                  <a:cubicBezTo>
                    <a:pt x="1306018" y="1480186"/>
                    <a:pt x="1276277" y="1378573"/>
                    <a:pt x="1242818" y="1345941"/>
                  </a:cubicBezTo>
                  <a:cubicBezTo>
                    <a:pt x="1209362" y="1312896"/>
                    <a:pt x="990852" y="1282329"/>
                    <a:pt x="990852" y="1282329"/>
                  </a:cubicBezTo>
                  <a:cubicBezTo>
                    <a:pt x="990852" y="1282329"/>
                    <a:pt x="1030918" y="1390551"/>
                    <a:pt x="1168467" y="1435162"/>
                  </a:cubicBezTo>
                  <a:close/>
                  <a:moveTo>
                    <a:pt x="857019" y="936596"/>
                  </a:moveTo>
                  <a:cubicBezTo>
                    <a:pt x="857019" y="936596"/>
                    <a:pt x="890064" y="876289"/>
                    <a:pt x="854954" y="795742"/>
                  </a:cubicBezTo>
                  <a:cubicBezTo>
                    <a:pt x="819431" y="714782"/>
                    <a:pt x="785560" y="767654"/>
                    <a:pt x="783907" y="796155"/>
                  </a:cubicBezTo>
                  <a:cubicBezTo>
                    <a:pt x="782668" y="824244"/>
                    <a:pt x="857019" y="936596"/>
                    <a:pt x="857019" y="936596"/>
                  </a:cubicBezTo>
                  <a:close/>
                </a:path>
              </a:pathLst>
            </a:custGeom>
            <a:solidFill>
              <a:srgbClr val="4B3A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13E5739-10D1-4ACD-B0F9-DF13179F4569}"/>
                </a:ext>
              </a:extLst>
            </p:cNvPr>
            <p:cNvSpPr/>
            <p:nvPr/>
          </p:nvSpPr>
          <p:spPr>
            <a:xfrm>
              <a:off x="17804827" y="5322442"/>
              <a:ext cx="194139" cy="495674"/>
            </a:xfrm>
            <a:custGeom>
              <a:avLst/>
              <a:gdLst>
                <a:gd name="connsiteX0" fmla="*/ 65882 w 194139"/>
                <a:gd name="connsiteY0" fmla="*/ 360397 h 495674"/>
                <a:gd name="connsiteX1" fmla="*/ 68774 w 194139"/>
                <a:gd name="connsiteY1" fmla="*/ 495468 h 495674"/>
                <a:gd name="connsiteX2" fmla="*/ 193518 w 194139"/>
                <a:gd name="connsiteY2" fmla="*/ 303807 h 495674"/>
                <a:gd name="connsiteX3" fmla="*/ 95210 w 194139"/>
                <a:gd name="connsiteY3" fmla="*/ 24990 h 495674"/>
                <a:gd name="connsiteX4" fmla="*/ 91493 w 194139"/>
                <a:gd name="connsiteY4" fmla="*/ 24577 h 495674"/>
                <a:gd name="connsiteX5" fmla="*/ 3098 w 194139"/>
                <a:gd name="connsiteY5" fmla="*/ 3098 h 495674"/>
                <a:gd name="connsiteX6" fmla="*/ 65882 w 194139"/>
                <a:gd name="connsiteY6" fmla="*/ 360397 h 49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39" h="495674">
                  <a:moveTo>
                    <a:pt x="65882" y="360397"/>
                  </a:moveTo>
                  <a:cubicBezTo>
                    <a:pt x="68774" y="405833"/>
                    <a:pt x="69599" y="450857"/>
                    <a:pt x="68774" y="495468"/>
                  </a:cubicBezTo>
                  <a:cubicBezTo>
                    <a:pt x="178236" y="430204"/>
                    <a:pt x="189801" y="345939"/>
                    <a:pt x="193518" y="303807"/>
                  </a:cubicBezTo>
                  <a:cubicBezTo>
                    <a:pt x="198889" y="242261"/>
                    <a:pt x="107602" y="76623"/>
                    <a:pt x="95210" y="24990"/>
                  </a:cubicBezTo>
                  <a:cubicBezTo>
                    <a:pt x="93145" y="24577"/>
                    <a:pt x="91493" y="24577"/>
                    <a:pt x="91493" y="24577"/>
                  </a:cubicBezTo>
                  <a:cubicBezTo>
                    <a:pt x="91493" y="24577"/>
                    <a:pt x="55969" y="12185"/>
                    <a:pt x="3098" y="3098"/>
                  </a:cubicBezTo>
                  <a:cubicBezTo>
                    <a:pt x="36554" y="116690"/>
                    <a:pt x="58034" y="236478"/>
                    <a:pt x="65882" y="360397"/>
                  </a:cubicBezTo>
                  <a:close/>
                </a:path>
              </a:pathLst>
            </a:custGeom>
            <a:solidFill>
              <a:srgbClr val="2A2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917CAC8-668E-4092-8C4C-4C93B66AB876}"/>
                </a:ext>
              </a:extLst>
            </p:cNvPr>
            <p:cNvSpPr/>
            <p:nvPr/>
          </p:nvSpPr>
          <p:spPr>
            <a:xfrm>
              <a:off x="17768476" y="5812334"/>
              <a:ext cx="235445" cy="536980"/>
            </a:xfrm>
            <a:custGeom>
              <a:avLst/>
              <a:gdLst>
                <a:gd name="connsiteX0" fmla="*/ 3098 w 235445"/>
                <a:gd name="connsiteY0" fmla="*/ 536774 h 536980"/>
                <a:gd name="connsiteX1" fmla="*/ 76211 w 235445"/>
                <a:gd name="connsiteY1" fmla="*/ 525208 h 536980"/>
                <a:gd name="connsiteX2" fmla="*/ 221607 w 235445"/>
                <a:gd name="connsiteY2" fmla="*/ 368658 h 536980"/>
                <a:gd name="connsiteX3" fmla="*/ 217065 w 235445"/>
                <a:gd name="connsiteY3" fmla="*/ 3098 h 536980"/>
                <a:gd name="connsiteX4" fmla="*/ 100581 w 235445"/>
                <a:gd name="connsiteY4" fmla="*/ 95211 h 536980"/>
                <a:gd name="connsiteX5" fmla="*/ 3098 w 235445"/>
                <a:gd name="connsiteY5" fmla="*/ 536774 h 53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45" h="536980">
                  <a:moveTo>
                    <a:pt x="3098" y="536774"/>
                  </a:moveTo>
                  <a:cubicBezTo>
                    <a:pt x="36143" y="532643"/>
                    <a:pt x="61754" y="528926"/>
                    <a:pt x="76211" y="525208"/>
                  </a:cubicBezTo>
                  <a:cubicBezTo>
                    <a:pt x="150562" y="505381"/>
                    <a:pt x="201781" y="458705"/>
                    <a:pt x="221607" y="368658"/>
                  </a:cubicBezTo>
                  <a:cubicBezTo>
                    <a:pt x="253000" y="227804"/>
                    <a:pt x="217065" y="3098"/>
                    <a:pt x="217065" y="3098"/>
                  </a:cubicBezTo>
                  <a:cubicBezTo>
                    <a:pt x="185672" y="39447"/>
                    <a:pt x="144779" y="69601"/>
                    <a:pt x="100581" y="95211"/>
                  </a:cubicBezTo>
                  <a:cubicBezTo>
                    <a:pt x="89016" y="248870"/>
                    <a:pt x="55558" y="397159"/>
                    <a:pt x="3098" y="536774"/>
                  </a:cubicBezTo>
                  <a:close/>
                </a:path>
              </a:pathLst>
            </a:custGeom>
            <a:solidFill>
              <a:srgbClr val="2A2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6D5B7A4-4A8C-4354-B39C-DFCE9C748BB2}"/>
                </a:ext>
              </a:extLst>
            </p:cNvPr>
            <p:cNvSpPr/>
            <p:nvPr/>
          </p:nvSpPr>
          <p:spPr>
            <a:xfrm>
              <a:off x="17451245" y="6409539"/>
              <a:ext cx="499805" cy="520458"/>
            </a:xfrm>
            <a:custGeom>
              <a:avLst/>
              <a:gdLst>
                <a:gd name="connsiteX0" fmla="*/ 3098 w 499804"/>
                <a:gd name="connsiteY0" fmla="*/ 457962 h 520458"/>
                <a:gd name="connsiteX1" fmla="*/ 225738 w 499804"/>
                <a:gd name="connsiteY1" fmla="*/ 514138 h 520458"/>
                <a:gd name="connsiteX2" fmla="*/ 434748 w 499804"/>
                <a:gd name="connsiteY2" fmla="*/ 282824 h 520458"/>
                <a:gd name="connsiteX3" fmla="*/ 463662 w 499804"/>
                <a:gd name="connsiteY3" fmla="*/ 7724 h 520458"/>
                <a:gd name="connsiteX4" fmla="*/ 287697 w 499804"/>
                <a:gd name="connsiteY4" fmla="*/ 19703 h 520458"/>
                <a:gd name="connsiteX5" fmla="*/ 3098 w 499804"/>
                <a:gd name="connsiteY5" fmla="*/ 457962 h 52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804" h="520458">
                  <a:moveTo>
                    <a:pt x="3098" y="457962"/>
                  </a:moveTo>
                  <a:cubicBezTo>
                    <a:pt x="66296" y="471593"/>
                    <a:pt x="139822" y="489768"/>
                    <a:pt x="225738" y="514138"/>
                  </a:cubicBezTo>
                  <a:cubicBezTo>
                    <a:pt x="331482" y="544292"/>
                    <a:pt x="368658" y="411286"/>
                    <a:pt x="434748" y="282824"/>
                  </a:cubicBezTo>
                  <a:cubicBezTo>
                    <a:pt x="483075" y="188646"/>
                    <a:pt x="535121" y="56879"/>
                    <a:pt x="463662" y="7724"/>
                  </a:cubicBezTo>
                  <a:cubicBezTo>
                    <a:pt x="448378" y="-2602"/>
                    <a:pt x="376919" y="5659"/>
                    <a:pt x="287697" y="19703"/>
                  </a:cubicBezTo>
                  <a:cubicBezTo>
                    <a:pt x="217063" y="180797"/>
                    <a:pt x="120407" y="328673"/>
                    <a:pt x="3098" y="457962"/>
                  </a:cubicBezTo>
                  <a:close/>
                </a:path>
              </a:pathLst>
            </a:custGeom>
            <a:solidFill>
              <a:srgbClr val="2A2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6766DDD-59DC-4060-ADE0-D6D0B6CA1363}"/>
                </a:ext>
              </a:extLst>
            </p:cNvPr>
            <p:cNvSpPr/>
            <p:nvPr/>
          </p:nvSpPr>
          <p:spPr>
            <a:xfrm>
              <a:off x="17115013" y="7005257"/>
              <a:ext cx="470891" cy="334580"/>
            </a:xfrm>
            <a:custGeom>
              <a:avLst/>
              <a:gdLst>
                <a:gd name="connsiteX0" fmla="*/ 3098 w 470890"/>
                <a:gd name="connsiteY0" fmla="*/ 143539 h 334580"/>
                <a:gd name="connsiteX1" fmla="*/ 176995 w 470890"/>
                <a:gd name="connsiteY1" fmla="*/ 300503 h 334580"/>
                <a:gd name="connsiteX2" fmla="*/ 251347 w 470890"/>
                <a:gd name="connsiteY2" fmla="*/ 330243 h 334580"/>
                <a:gd name="connsiteX3" fmla="*/ 461183 w 470890"/>
                <a:gd name="connsiteY3" fmla="*/ 69188 h 334580"/>
                <a:gd name="connsiteX4" fmla="*/ 250522 w 470890"/>
                <a:gd name="connsiteY4" fmla="*/ 7642 h 334580"/>
                <a:gd name="connsiteX5" fmla="*/ 193931 w 470890"/>
                <a:gd name="connsiteY5" fmla="*/ 3098 h 334580"/>
                <a:gd name="connsiteX6" fmla="*/ 3098 w 470890"/>
                <a:gd name="connsiteY6" fmla="*/ 143539 h 33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90" h="334580">
                  <a:moveTo>
                    <a:pt x="3098" y="143539"/>
                  </a:moveTo>
                  <a:cubicBezTo>
                    <a:pt x="75384" y="184432"/>
                    <a:pt x="146429" y="237717"/>
                    <a:pt x="176995" y="300503"/>
                  </a:cubicBezTo>
                  <a:cubicBezTo>
                    <a:pt x="190628" y="328591"/>
                    <a:pt x="222432" y="342222"/>
                    <a:pt x="251347" y="330243"/>
                  </a:cubicBezTo>
                  <a:cubicBezTo>
                    <a:pt x="345112" y="291002"/>
                    <a:pt x="512403" y="200128"/>
                    <a:pt x="461183" y="69188"/>
                  </a:cubicBezTo>
                  <a:cubicBezTo>
                    <a:pt x="447964" y="35730"/>
                    <a:pt x="409550" y="19207"/>
                    <a:pt x="250522" y="7642"/>
                  </a:cubicBezTo>
                  <a:cubicBezTo>
                    <a:pt x="229455" y="5989"/>
                    <a:pt x="210867" y="4750"/>
                    <a:pt x="193931" y="3098"/>
                  </a:cubicBezTo>
                  <a:cubicBezTo>
                    <a:pt x="134037" y="54731"/>
                    <a:pt x="70013" y="101407"/>
                    <a:pt x="3098" y="143539"/>
                  </a:cubicBezTo>
                  <a:close/>
                </a:path>
              </a:pathLst>
            </a:custGeom>
            <a:solidFill>
              <a:srgbClr val="2A2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CF8270B-1478-439A-814E-233691AB2744}"/>
                </a:ext>
              </a:extLst>
            </p:cNvPr>
            <p:cNvSpPr/>
            <p:nvPr/>
          </p:nvSpPr>
          <p:spPr>
            <a:xfrm>
              <a:off x="16642057" y="7214679"/>
              <a:ext cx="487413" cy="268490"/>
            </a:xfrm>
            <a:custGeom>
              <a:avLst/>
              <a:gdLst>
                <a:gd name="connsiteX0" fmla="*/ 3098 w 487413"/>
                <a:gd name="connsiteY0" fmla="*/ 134039 h 268490"/>
                <a:gd name="connsiteX1" fmla="*/ 227391 w 487413"/>
                <a:gd name="connsiteY1" fmla="*/ 263740 h 268490"/>
                <a:gd name="connsiteX2" fmla="*/ 438879 w 487413"/>
                <a:gd name="connsiteY2" fmla="*/ 241848 h 268490"/>
                <a:gd name="connsiteX3" fmla="*/ 469032 w 487413"/>
                <a:gd name="connsiteY3" fmla="*/ 137756 h 268490"/>
                <a:gd name="connsiteX4" fmla="*/ 355027 w 487413"/>
                <a:gd name="connsiteY4" fmla="*/ 3098 h 268490"/>
                <a:gd name="connsiteX5" fmla="*/ 3098 w 487413"/>
                <a:gd name="connsiteY5" fmla="*/ 134039 h 26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413" h="268490">
                  <a:moveTo>
                    <a:pt x="3098" y="134039"/>
                  </a:moveTo>
                  <a:cubicBezTo>
                    <a:pt x="48948" y="205498"/>
                    <a:pt x="129908" y="253827"/>
                    <a:pt x="227391" y="263740"/>
                  </a:cubicBezTo>
                  <a:cubicBezTo>
                    <a:pt x="305046" y="271588"/>
                    <a:pt x="374028" y="261675"/>
                    <a:pt x="438879" y="241848"/>
                  </a:cubicBezTo>
                  <a:cubicBezTo>
                    <a:pt x="483489" y="228217"/>
                    <a:pt x="499185" y="172867"/>
                    <a:pt x="469032" y="137756"/>
                  </a:cubicBezTo>
                  <a:lnTo>
                    <a:pt x="355027" y="3098"/>
                  </a:lnTo>
                  <a:cubicBezTo>
                    <a:pt x="244739" y="59275"/>
                    <a:pt x="127017" y="103885"/>
                    <a:pt x="3098" y="134039"/>
                  </a:cubicBezTo>
                  <a:close/>
                </a:path>
              </a:pathLst>
            </a:custGeom>
            <a:solidFill>
              <a:srgbClr val="2A2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5B48378-0C71-4D89-8874-7486D3BB6028}"/>
              </a:ext>
            </a:extLst>
          </p:cNvPr>
          <p:cNvGrpSpPr/>
          <p:nvPr/>
        </p:nvGrpSpPr>
        <p:grpSpPr>
          <a:xfrm>
            <a:off x="2772720" y="4887654"/>
            <a:ext cx="3213005" cy="1991158"/>
            <a:chOff x="14190519" y="7350765"/>
            <a:chExt cx="2346192" cy="1453978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73B396B-9FFE-44BB-8E6D-12B79AA371CD}"/>
                </a:ext>
              </a:extLst>
            </p:cNvPr>
            <p:cNvSpPr/>
            <p:nvPr/>
          </p:nvSpPr>
          <p:spPr>
            <a:xfrm>
              <a:off x="14190519" y="7350765"/>
              <a:ext cx="2346192" cy="1453978"/>
            </a:xfrm>
            <a:custGeom>
              <a:avLst/>
              <a:gdLst>
                <a:gd name="connsiteX0" fmla="*/ 282343 w 2346191"/>
                <a:gd name="connsiteY0" fmla="*/ 1451517 h 1453977"/>
                <a:gd name="connsiteX1" fmla="*/ 310018 w 2346191"/>
                <a:gd name="connsiteY1" fmla="*/ 1448213 h 1453977"/>
                <a:gd name="connsiteX2" fmla="*/ 450873 w 2346191"/>
                <a:gd name="connsiteY2" fmla="*/ 1050847 h 1453977"/>
                <a:gd name="connsiteX3" fmla="*/ 451285 w 2346191"/>
                <a:gd name="connsiteY3" fmla="*/ 1050434 h 1453977"/>
                <a:gd name="connsiteX4" fmla="*/ 796192 w 2346191"/>
                <a:gd name="connsiteY4" fmla="*/ 835229 h 1453977"/>
                <a:gd name="connsiteX5" fmla="*/ 988679 w 2346191"/>
                <a:gd name="connsiteY5" fmla="*/ 708419 h 1453977"/>
                <a:gd name="connsiteX6" fmla="*/ 2341044 w 2346191"/>
                <a:gd name="connsiteY6" fmla="*/ 824076 h 1453977"/>
                <a:gd name="connsiteX7" fmla="*/ 2344762 w 2346191"/>
                <a:gd name="connsiteY7" fmla="*/ 821598 h 1453977"/>
                <a:gd name="connsiteX8" fmla="*/ 1990767 w 2346191"/>
                <a:gd name="connsiteY8" fmla="*/ 423406 h 1453977"/>
                <a:gd name="connsiteX9" fmla="*/ 1723930 w 2346191"/>
                <a:gd name="connsiteY9" fmla="*/ 442820 h 1453977"/>
                <a:gd name="connsiteX10" fmla="*/ 1612403 w 2346191"/>
                <a:gd name="connsiteY10" fmla="*/ 403992 h 1453977"/>
                <a:gd name="connsiteX11" fmla="*/ 1883784 w 2346191"/>
                <a:gd name="connsiteY11" fmla="*/ 340380 h 1453977"/>
                <a:gd name="connsiteX12" fmla="*/ 1585554 w 2346191"/>
                <a:gd name="connsiteY12" fmla="*/ 180112 h 1453977"/>
                <a:gd name="connsiteX13" fmla="*/ 1367870 w 2346191"/>
                <a:gd name="connsiteY13" fmla="*/ 275117 h 1453977"/>
                <a:gd name="connsiteX14" fmla="*/ 1261300 w 2346191"/>
                <a:gd name="connsiteY14" fmla="*/ 444059 h 1453977"/>
                <a:gd name="connsiteX15" fmla="*/ 1202232 w 2346191"/>
                <a:gd name="connsiteY15" fmla="*/ 351120 h 1453977"/>
                <a:gd name="connsiteX16" fmla="*/ 1439329 w 2346191"/>
                <a:gd name="connsiteY16" fmla="*/ 141285 h 1453977"/>
                <a:gd name="connsiteX17" fmla="*/ 1141925 w 2346191"/>
                <a:gd name="connsiteY17" fmla="*/ 45041 h 1453977"/>
                <a:gd name="connsiteX18" fmla="*/ 926720 w 2346191"/>
                <a:gd name="connsiteY18" fmla="*/ 165242 h 1453977"/>
                <a:gd name="connsiteX19" fmla="*/ 835021 w 2346191"/>
                <a:gd name="connsiteY19" fmla="*/ 271812 h 1453977"/>
                <a:gd name="connsiteX20" fmla="*/ 808171 w 2346191"/>
                <a:gd name="connsiteY20" fmla="*/ 207374 h 1453977"/>
                <a:gd name="connsiteX21" fmla="*/ 987440 w 2346191"/>
                <a:gd name="connsiteY21" fmla="*/ 32236 h 1453977"/>
                <a:gd name="connsiteX22" fmla="*/ 719776 w 2346191"/>
                <a:gd name="connsiteY22" fmla="*/ 43802 h 1453977"/>
                <a:gd name="connsiteX23" fmla="*/ 438894 w 2346191"/>
                <a:gd name="connsiteY23" fmla="*/ 323032 h 1453977"/>
                <a:gd name="connsiteX24" fmla="*/ 199731 w 2346191"/>
                <a:gd name="connsiteY24" fmla="*/ 426297 h 1453977"/>
                <a:gd name="connsiteX25" fmla="*/ 159664 w 2346191"/>
                <a:gd name="connsiteY25" fmla="*/ 520062 h 1453977"/>
                <a:gd name="connsiteX26" fmla="*/ 331085 w 2346191"/>
                <a:gd name="connsiteY26" fmla="*/ 598131 h 1453977"/>
                <a:gd name="connsiteX27" fmla="*/ 292257 w 2346191"/>
                <a:gd name="connsiteY27" fmla="*/ 690244 h 1453977"/>
                <a:gd name="connsiteX28" fmla="*/ 99770 w 2346191"/>
                <a:gd name="connsiteY28" fmla="*/ 544433 h 1453977"/>
                <a:gd name="connsiteX29" fmla="*/ 55159 w 2346191"/>
                <a:gd name="connsiteY29" fmla="*/ 872817 h 1453977"/>
                <a:gd name="connsiteX30" fmla="*/ 348846 w 2346191"/>
                <a:gd name="connsiteY30" fmla="*/ 1050847 h 1453977"/>
                <a:gd name="connsiteX31" fmla="*/ 405023 w 2346191"/>
                <a:gd name="connsiteY31" fmla="*/ 1049608 h 1453977"/>
                <a:gd name="connsiteX32" fmla="*/ 282343 w 2346191"/>
                <a:gd name="connsiteY32" fmla="*/ 1451517 h 145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46191" h="1453977">
                  <a:moveTo>
                    <a:pt x="282343" y="1451517"/>
                  </a:moveTo>
                  <a:lnTo>
                    <a:pt x="310018" y="1448213"/>
                  </a:lnTo>
                  <a:cubicBezTo>
                    <a:pt x="312910" y="1176831"/>
                    <a:pt x="450873" y="1050847"/>
                    <a:pt x="450873" y="1050847"/>
                  </a:cubicBezTo>
                  <a:cubicBezTo>
                    <a:pt x="450873" y="1050847"/>
                    <a:pt x="450873" y="1050847"/>
                    <a:pt x="451285" y="1050434"/>
                  </a:cubicBezTo>
                  <a:cubicBezTo>
                    <a:pt x="459547" y="1043825"/>
                    <a:pt x="608249" y="926928"/>
                    <a:pt x="796192" y="835229"/>
                  </a:cubicBezTo>
                  <a:cubicBezTo>
                    <a:pt x="855260" y="788139"/>
                    <a:pt x="919698" y="745181"/>
                    <a:pt x="988679" y="708419"/>
                  </a:cubicBezTo>
                  <a:cubicBezTo>
                    <a:pt x="1436438" y="469256"/>
                    <a:pt x="1964745" y="531215"/>
                    <a:pt x="2341044" y="824076"/>
                  </a:cubicBezTo>
                  <a:cubicBezTo>
                    <a:pt x="2342697" y="823250"/>
                    <a:pt x="2343935" y="822424"/>
                    <a:pt x="2344762" y="821598"/>
                  </a:cubicBezTo>
                  <a:cubicBezTo>
                    <a:pt x="2344762" y="821598"/>
                    <a:pt x="2070488" y="451907"/>
                    <a:pt x="1990767" y="423406"/>
                  </a:cubicBezTo>
                  <a:cubicBezTo>
                    <a:pt x="1911047" y="394491"/>
                    <a:pt x="1919721" y="356903"/>
                    <a:pt x="1723930" y="442820"/>
                  </a:cubicBezTo>
                  <a:cubicBezTo>
                    <a:pt x="1528551" y="528737"/>
                    <a:pt x="1590097" y="423406"/>
                    <a:pt x="1612403" y="403992"/>
                  </a:cubicBezTo>
                  <a:cubicBezTo>
                    <a:pt x="1634708" y="384578"/>
                    <a:pt x="1777214" y="328402"/>
                    <a:pt x="1883784" y="340380"/>
                  </a:cubicBezTo>
                  <a:cubicBezTo>
                    <a:pt x="1883784" y="340380"/>
                    <a:pt x="1765236" y="209440"/>
                    <a:pt x="1585554" y="180112"/>
                  </a:cubicBezTo>
                  <a:cubicBezTo>
                    <a:pt x="1405872" y="150785"/>
                    <a:pt x="1390175" y="237115"/>
                    <a:pt x="1367870" y="275117"/>
                  </a:cubicBezTo>
                  <a:cubicBezTo>
                    <a:pt x="1345564" y="313118"/>
                    <a:pt x="1302193" y="428363"/>
                    <a:pt x="1261300" y="444059"/>
                  </a:cubicBezTo>
                  <a:cubicBezTo>
                    <a:pt x="1220406" y="460168"/>
                    <a:pt x="1166296" y="420928"/>
                    <a:pt x="1202232" y="351120"/>
                  </a:cubicBezTo>
                  <a:cubicBezTo>
                    <a:pt x="1238168" y="281313"/>
                    <a:pt x="1389349" y="154089"/>
                    <a:pt x="1439329" y="141285"/>
                  </a:cubicBezTo>
                  <a:cubicBezTo>
                    <a:pt x="1439329" y="141285"/>
                    <a:pt x="1237342" y="28932"/>
                    <a:pt x="1141925" y="45041"/>
                  </a:cubicBezTo>
                  <a:cubicBezTo>
                    <a:pt x="1046508" y="60737"/>
                    <a:pt x="989092" y="78912"/>
                    <a:pt x="926720" y="165242"/>
                  </a:cubicBezTo>
                  <a:cubicBezTo>
                    <a:pt x="864761" y="251572"/>
                    <a:pt x="864761" y="259833"/>
                    <a:pt x="835021" y="271812"/>
                  </a:cubicBezTo>
                  <a:cubicBezTo>
                    <a:pt x="804867" y="283378"/>
                    <a:pt x="777604" y="257768"/>
                    <a:pt x="808171" y="207374"/>
                  </a:cubicBezTo>
                  <a:cubicBezTo>
                    <a:pt x="838738" y="157394"/>
                    <a:pt x="934981" y="59085"/>
                    <a:pt x="987440" y="32236"/>
                  </a:cubicBezTo>
                  <a:cubicBezTo>
                    <a:pt x="987440" y="32236"/>
                    <a:pt x="891196" y="-40463"/>
                    <a:pt x="719776" y="43802"/>
                  </a:cubicBezTo>
                  <a:cubicBezTo>
                    <a:pt x="547942" y="128067"/>
                    <a:pt x="454590" y="284204"/>
                    <a:pt x="438894" y="323032"/>
                  </a:cubicBezTo>
                  <a:cubicBezTo>
                    <a:pt x="423610" y="361860"/>
                    <a:pt x="257560" y="368882"/>
                    <a:pt x="199731" y="426297"/>
                  </a:cubicBezTo>
                  <a:cubicBezTo>
                    <a:pt x="142315" y="483713"/>
                    <a:pt x="143968" y="506844"/>
                    <a:pt x="159664" y="520062"/>
                  </a:cubicBezTo>
                  <a:cubicBezTo>
                    <a:pt x="174947" y="532867"/>
                    <a:pt x="317866" y="575826"/>
                    <a:pt x="331085" y="598131"/>
                  </a:cubicBezTo>
                  <a:cubicBezTo>
                    <a:pt x="344303" y="620849"/>
                    <a:pt x="370738" y="679917"/>
                    <a:pt x="292257" y="690244"/>
                  </a:cubicBezTo>
                  <a:cubicBezTo>
                    <a:pt x="213775" y="700157"/>
                    <a:pt x="246407" y="586152"/>
                    <a:pt x="99770" y="544433"/>
                  </a:cubicBezTo>
                  <a:cubicBezTo>
                    <a:pt x="-46867" y="502714"/>
                    <a:pt x="3527" y="812510"/>
                    <a:pt x="55159" y="872817"/>
                  </a:cubicBezTo>
                  <a:cubicBezTo>
                    <a:pt x="106792" y="932711"/>
                    <a:pt x="272429" y="1054151"/>
                    <a:pt x="348846" y="1050847"/>
                  </a:cubicBezTo>
                  <a:cubicBezTo>
                    <a:pt x="376934" y="1049608"/>
                    <a:pt x="393457" y="1049608"/>
                    <a:pt x="405023" y="1049608"/>
                  </a:cubicBezTo>
                  <a:cubicBezTo>
                    <a:pt x="241450" y="1237138"/>
                    <a:pt x="282343" y="1451517"/>
                    <a:pt x="282343" y="1451517"/>
                  </a:cubicBezTo>
                  <a:close/>
                </a:path>
              </a:pathLst>
            </a:custGeom>
            <a:solidFill>
              <a:srgbClr val="5631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537094A-F4A2-4FB4-822E-F64D4243925E}"/>
                </a:ext>
              </a:extLst>
            </p:cNvPr>
            <p:cNvSpPr/>
            <p:nvPr/>
          </p:nvSpPr>
          <p:spPr>
            <a:xfrm>
              <a:off x="14983200" y="7909713"/>
              <a:ext cx="1548982" cy="330450"/>
            </a:xfrm>
            <a:custGeom>
              <a:avLst/>
              <a:gdLst>
                <a:gd name="connsiteX0" fmla="*/ 3098 w 1548982"/>
                <a:gd name="connsiteY0" fmla="*/ 276694 h 330449"/>
                <a:gd name="connsiteX1" fmla="*/ 314133 w 1548982"/>
                <a:gd name="connsiteY1" fmla="*/ 173016 h 330449"/>
                <a:gd name="connsiteX2" fmla="*/ 905638 w 1548982"/>
                <a:gd name="connsiteY2" fmla="*/ 209365 h 330449"/>
                <a:gd name="connsiteX3" fmla="*/ 1179498 w 1548982"/>
                <a:gd name="connsiteY3" fmla="*/ 329979 h 330449"/>
                <a:gd name="connsiteX4" fmla="*/ 1194368 w 1548982"/>
                <a:gd name="connsiteY4" fmla="*/ 329566 h 330449"/>
                <a:gd name="connsiteX5" fmla="*/ 992381 w 1548982"/>
                <a:gd name="connsiteY5" fmla="*/ 196560 h 330449"/>
                <a:gd name="connsiteX6" fmla="*/ 1220804 w 1548982"/>
                <a:gd name="connsiteY6" fmla="*/ 327914 h 330449"/>
                <a:gd name="connsiteX7" fmla="*/ 1547950 w 1548982"/>
                <a:gd name="connsiteY7" fmla="*/ 265955 h 330449"/>
                <a:gd name="connsiteX8" fmla="*/ 195584 w 1548982"/>
                <a:gd name="connsiteY8" fmla="*/ 150297 h 330449"/>
                <a:gd name="connsiteX9" fmla="*/ 3098 w 1548982"/>
                <a:gd name="connsiteY9" fmla="*/ 276694 h 33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8982" h="330449">
                  <a:moveTo>
                    <a:pt x="3098" y="276694"/>
                  </a:moveTo>
                  <a:cubicBezTo>
                    <a:pt x="100993" y="228779"/>
                    <a:pt x="209215" y="187886"/>
                    <a:pt x="314133" y="173016"/>
                  </a:cubicBezTo>
                  <a:cubicBezTo>
                    <a:pt x="625582" y="128818"/>
                    <a:pt x="866397" y="193669"/>
                    <a:pt x="905638" y="209365"/>
                  </a:cubicBezTo>
                  <a:cubicBezTo>
                    <a:pt x="945292" y="225061"/>
                    <a:pt x="1096473" y="330392"/>
                    <a:pt x="1179498" y="329979"/>
                  </a:cubicBezTo>
                  <a:cubicBezTo>
                    <a:pt x="1184042" y="329979"/>
                    <a:pt x="1188998" y="329566"/>
                    <a:pt x="1194368" y="329566"/>
                  </a:cubicBezTo>
                  <a:cubicBezTo>
                    <a:pt x="1118778" y="282477"/>
                    <a:pt x="957271" y="187473"/>
                    <a:pt x="992381" y="196560"/>
                  </a:cubicBezTo>
                  <a:cubicBezTo>
                    <a:pt x="1025013" y="204821"/>
                    <a:pt x="1157606" y="287434"/>
                    <a:pt x="1220804" y="327914"/>
                  </a:cubicBezTo>
                  <a:cubicBezTo>
                    <a:pt x="1323243" y="319240"/>
                    <a:pt x="1511186" y="287021"/>
                    <a:pt x="1547950" y="265955"/>
                  </a:cubicBezTo>
                  <a:cubicBezTo>
                    <a:pt x="1171650" y="-26906"/>
                    <a:pt x="643344" y="-88866"/>
                    <a:pt x="195584" y="150297"/>
                  </a:cubicBezTo>
                  <a:cubicBezTo>
                    <a:pt x="126603" y="186647"/>
                    <a:pt x="62165" y="229192"/>
                    <a:pt x="3098" y="276694"/>
                  </a:cubicBezTo>
                  <a:close/>
                </a:path>
              </a:pathLst>
            </a:custGeom>
            <a:solidFill>
              <a:srgbClr val="5631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0A9F9C9-6FC3-40E2-BEEB-501FF256E0B2}"/>
              </a:ext>
            </a:extLst>
          </p:cNvPr>
          <p:cNvGrpSpPr/>
          <p:nvPr/>
        </p:nvGrpSpPr>
        <p:grpSpPr>
          <a:xfrm>
            <a:off x="2830034" y="3395357"/>
            <a:ext cx="1798830" cy="3388363"/>
            <a:chOff x="17816341" y="6305117"/>
            <a:chExt cx="1313537" cy="2474241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98FA30C-7D11-4F7C-9CBE-34A96A0C2A86}"/>
                </a:ext>
              </a:extLst>
            </p:cNvPr>
            <p:cNvSpPr/>
            <p:nvPr/>
          </p:nvSpPr>
          <p:spPr>
            <a:xfrm>
              <a:off x="17816341" y="6305117"/>
              <a:ext cx="1313537" cy="2474241"/>
            </a:xfrm>
            <a:custGeom>
              <a:avLst/>
              <a:gdLst>
                <a:gd name="connsiteX0" fmla="*/ 597957 w 1313536"/>
                <a:gd name="connsiteY0" fmla="*/ 268284 h 2474240"/>
                <a:gd name="connsiteX1" fmla="*/ 453386 w 1313536"/>
                <a:gd name="connsiteY1" fmla="*/ 459118 h 2474240"/>
                <a:gd name="connsiteX2" fmla="*/ 305097 w 1313536"/>
                <a:gd name="connsiteY2" fmla="*/ 682172 h 2474240"/>
                <a:gd name="connsiteX3" fmla="*/ 431494 w 1313536"/>
                <a:gd name="connsiteY3" fmla="*/ 884159 h 2474240"/>
                <a:gd name="connsiteX4" fmla="*/ 475277 w 1313536"/>
                <a:gd name="connsiteY4" fmla="*/ 910595 h 2474240"/>
                <a:gd name="connsiteX5" fmla="*/ 431906 w 1313536"/>
                <a:gd name="connsiteY5" fmla="*/ 946531 h 2474240"/>
                <a:gd name="connsiteX6" fmla="*/ 417449 w 1313536"/>
                <a:gd name="connsiteY6" fmla="*/ 934140 h 2474240"/>
                <a:gd name="connsiteX7" fmla="*/ 258833 w 1313536"/>
                <a:gd name="connsiteY7" fmla="*/ 778828 h 2474240"/>
                <a:gd name="connsiteX8" fmla="*/ 182417 w 1313536"/>
                <a:gd name="connsiteY8" fmla="*/ 1113409 h 2474240"/>
                <a:gd name="connsiteX9" fmla="*/ 343097 w 1313536"/>
                <a:gd name="connsiteY9" fmla="*/ 1222870 h 2474240"/>
                <a:gd name="connsiteX10" fmla="*/ 481473 w 1313536"/>
                <a:gd name="connsiteY10" fmla="*/ 1300938 h 2474240"/>
                <a:gd name="connsiteX11" fmla="*/ 507497 w 1313536"/>
                <a:gd name="connsiteY11" fmla="*/ 1319939 h 2474240"/>
                <a:gd name="connsiteX12" fmla="*/ 426537 w 1313536"/>
                <a:gd name="connsiteY12" fmla="*/ 1292264 h 2474240"/>
                <a:gd name="connsiteX13" fmla="*/ 338142 w 1313536"/>
                <a:gd name="connsiteY13" fmla="*/ 1241871 h 2474240"/>
                <a:gd name="connsiteX14" fmla="*/ 179113 w 1313536"/>
                <a:gd name="connsiteY14" fmla="*/ 1138192 h 2474240"/>
                <a:gd name="connsiteX15" fmla="*/ 175807 w 1313536"/>
                <a:gd name="connsiteY15" fmla="*/ 1164215 h 2474240"/>
                <a:gd name="connsiteX16" fmla="*/ 167135 w 1313536"/>
                <a:gd name="connsiteY16" fmla="*/ 1229479 h 2474240"/>
                <a:gd name="connsiteX17" fmla="*/ 313358 w 1313536"/>
                <a:gd name="connsiteY17" fmla="*/ 1345962 h 2474240"/>
                <a:gd name="connsiteX18" fmla="*/ 459582 w 1313536"/>
                <a:gd name="connsiteY18" fmla="*/ 1429401 h 2474240"/>
                <a:gd name="connsiteX19" fmla="*/ 487258 w 1313536"/>
                <a:gd name="connsiteY19" fmla="*/ 1454598 h 2474240"/>
                <a:gd name="connsiteX20" fmla="*/ 399688 w 1313536"/>
                <a:gd name="connsiteY20" fmla="*/ 1443445 h 2474240"/>
                <a:gd name="connsiteX21" fmla="*/ 304270 w 1313536"/>
                <a:gd name="connsiteY21" fmla="*/ 1388095 h 2474240"/>
                <a:gd name="connsiteX22" fmla="*/ 160112 w 1313536"/>
                <a:gd name="connsiteY22" fmla="*/ 1281112 h 2474240"/>
                <a:gd name="connsiteX23" fmla="*/ 96914 w 1313536"/>
                <a:gd name="connsiteY23" fmla="*/ 1548776 h 2474240"/>
                <a:gd name="connsiteX24" fmla="*/ 68825 w 1313536"/>
                <a:gd name="connsiteY24" fmla="*/ 1626844 h 2474240"/>
                <a:gd name="connsiteX25" fmla="*/ 95260 w 1313536"/>
                <a:gd name="connsiteY25" fmla="*/ 1638410 h 2474240"/>
                <a:gd name="connsiteX26" fmla="*/ 198526 w 1313536"/>
                <a:gd name="connsiteY26" fmla="*/ 1710696 h 2474240"/>
                <a:gd name="connsiteX27" fmla="*/ 45693 w 1313536"/>
                <a:gd name="connsiteY27" fmla="*/ 1687151 h 2474240"/>
                <a:gd name="connsiteX28" fmla="*/ 39497 w 1313536"/>
                <a:gd name="connsiteY28" fmla="*/ 1703261 h 2474240"/>
                <a:gd name="connsiteX29" fmla="*/ 3148 w 1313536"/>
                <a:gd name="connsiteY29" fmla="*/ 1828006 h 2474240"/>
                <a:gd name="connsiteX30" fmla="*/ 260485 w 1313536"/>
                <a:gd name="connsiteY30" fmla="*/ 2266264 h 2474240"/>
                <a:gd name="connsiteX31" fmla="*/ 234876 w 1313536"/>
                <a:gd name="connsiteY31" fmla="*/ 2376552 h 2474240"/>
                <a:gd name="connsiteX32" fmla="*/ 194395 w 1313536"/>
                <a:gd name="connsiteY32" fmla="*/ 2449664 h 2474240"/>
                <a:gd name="connsiteX33" fmla="*/ 241486 w 1313536"/>
                <a:gd name="connsiteY33" fmla="*/ 2472795 h 2474240"/>
                <a:gd name="connsiteX34" fmla="*/ 290640 w 1313536"/>
                <a:gd name="connsiteY34" fmla="*/ 2346811 h 2474240"/>
                <a:gd name="connsiteX35" fmla="*/ 314183 w 1313536"/>
                <a:gd name="connsiteY35" fmla="*/ 2324093 h 2474240"/>
                <a:gd name="connsiteX36" fmla="*/ 369946 w 1313536"/>
                <a:gd name="connsiteY36" fmla="*/ 2290635 h 2474240"/>
                <a:gd name="connsiteX37" fmla="*/ 385231 w 1313536"/>
                <a:gd name="connsiteY37" fmla="*/ 2291874 h 2474240"/>
                <a:gd name="connsiteX38" fmla="*/ 814401 w 1313536"/>
                <a:gd name="connsiteY38" fmla="*/ 2079973 h 2474240"/>
                <a:gd name="connsiteX39" fmla="*/ 554999 w 1313536"/>
                <a:gd name="connsiteY39" fmla="*/ 2041145 h 2474240"/>
                <a:gd name="connsiteX40" fmla="*/ 481887 w 1313536"/>
                <a:gd name="connsiteY40" fmla="*/ 1985382 h 2474240"/>
                <a:gd name="connsiteX41" fmla="*/ 513693 w 1313536"/>
                <a:gd name="connsiteY41" fmla="*/ 1989926 h 2474240"/>
                <a:gd name="connsiteX42" fmla="*/ 826793 w 1313536"/>
                <a:gd name="connsiteY42" fmla="*/ 2060146 h 2474240"/>
                <a:gd name="connsiteX43" fmla="*/ 895362 w 1313536"/>
                <a:gd name="connsiteY43" fmla="*/ 1950272 h 2474240"/>
                <a:gd name="connsiteX44" fmla="*/ 897014 w 1313536"/>
                <a:gd name="connsiteY44" fmla="*/ 1948207 h 2474240"/>
                <a:gd name="connsiteX45" fmla="*/ 963104 w 1313536"/>
                <a:gd name="connsiteY45" fmla="*/ 1818092 h 2474240"/>
                <a:gd name="connsiteX46" fmla="*/ 794162 w 1313536"/>
                <a:gd name="connsiteY46" fmla="*/ 1814375 h 2474240"/>
                <a:gd name="connsiteX47" fmla="*/ 711136 w 1313536"/>
                <a:gd name="connsiteY47" fmla="*/ 1795374 h 2474240"/>
                <a:gd name="connsiteX48" fmla="*/ 743356 w 1313536"/>
                <a:gd name="connsiteY48" fmla="*/ 1792895 h 2474240"/>
                <a:gd name="connsiteX49" fmla="*/ 970952 w 1313536"/>
                <a:gd name="connsiteY49" fmla="*/ 1797852 h 2474240"/>
                <a:gd name="connsiteX50" fmla="*/ 1008954 w 1313536"/>
                <a:gd name="connsiteY50" fmla="*/ 1678064 h 2474240"/>
                <a:gd name="connsiteX51" fmla="*/ 759879 w 1313536"/>
                <a:gd name="connsiteY51" fmla="*/ 1721436 h 2474240"/>
                <a:gd name="connsiteX52" fmla="*/ 682222 w 1313536"/>
                <a:gd name="connsiteY52" fmla="*/ 1698304 h 2474240"/>
                <a:gd name="connsiteX53" fmla="*/ 714853 w 1313536"/>
                <a:gd name="connsiteY53" fmla="*/ 1687565 h 2474240"/>
                <a:gd name="connsiteX54" fmla="*/ 1020932 w 1313536"/>
                <a:gd name="connsiteY54" fmla="*/ 1633040 h 2474240"/>
                <a:gd name="connsiteX55" fmla="*/ 1045716 w 1313536"/>
                <a:gd name="connsiteY55" fmla="*/ 1536797 h 2474240"/>
                <a:gd name="connsiteX56" fmla="*/ 1078348 w 1313536"/>
                <a:gd name="connsiteY56" fmla="*/ 1383551 h 2474240"/>
                <a:gd name="connsiteX57" fmla="*/ 792510 w 1313536"/>
                <a:gd name="connsiteY57" fmla="*/ 1422792 h 2474240"/>
                <a:gd name="connsiteX58" fmla="*/ 707419 w 1313536"/>
                <a:gd name="connsiteY58" fmla="*/ 1414944 h 2474240"/>
                <a:gd name="connsiteX59" fmla="*/ 738812 w 1313536"/>
                <a:gd name="connsiteY59" fmla="*/ 1408335 h 2474240"/>
                <a:gd name="connsiteX60" fmla="*/ 1082478 w 1313536"/>
                <a:gd name="connsiteY60" fmla="*/ 1360419 h 2474240"/>
                <a:gd name="connsiteX61" fmla="*/ 1137003 w 1313536"/>
                <a:gd name="connsiteY61" fmla="*/ 1079950 h 2474240"/>
                <a:gd name="connsiteX62" fmla="*/ 918080 w 1313536"/>
                <a:gd name="connsiteY62" fmla="*/ 1124561 h 2474240"/>
                <a:gd name="connsiteX63" fmla="*/ 902385 w 1313536"/>
                <a:gd name="connsiteY63" fmla="*/ 1070450 h 2474240"/>
                <a:gd name="connsiteX64" fmla="*/ 1165504 w 1313536"/>
                <a:gd name="connsiteY64" fmla="*/ 982055 h 2474240"/>
                <a:gd name="connsiteX65" fmla="*/ 1291075 w 1313536"/>
                <a:gd name="connsiteY65" fmla="*/ 675563 h 2474240"/>
                <a:gd name="connsiteX66" fmla="*/ 1123784 w 1313536"/>
                <a:gd name="connsiteY66" fmla="*/ 690020 h 2474240"/>
                <a:gd name="connsiteX67" fmla="*/ 1084544 w 1313536"/>
                <a:gd name="connsiteY67" fmla="*/ 663171 h 2474240"/>
                <a:gd name="connsiteX68" fmla="*/ 1304707 w 1313536"/>
                <a:gd name="connsiteY68" fmla="*/ 619386 h 2474240"/>
                <a:gd name="connsiteX69" fmla="*/ 1304707 w 1313536"/>
                <a:gd name="connsiteY69" fmla="*/ 619386 h 2474240"/>
                <a:gd name="connsiteX70" fmla="*/ 1312968 w 1313536"/>
                <a:gd name="connsiteY70" fmla="*/ 492163 h 2474240"/>
                <a:gd name="connsiteX71" fmla="*/ 1158895 w 1313536"/>
                <a:gd name="connsiteY71" fmla="*/ 531404 h 2474240"/>
                <a:gd name="connsiteX72" fmla="*/ 1117589 w 1313536"/>
                <a:gd name="connsiteY72" fmla="*/ 507447 h 2474240"/>
                <a:gd name="connsiteX73" fmla="*/ 1311316 w 1313536"/>
                <a:gd name="connsiteY73" fmla="*/ 435987 h 2474240"/>
                <a:gd name="connsiteX74" fmla="*/ 1283227 w 1313536"/>
                <a:gd name="connsiteY74" fmla="*/ 229043 h 2474240"/>
                <a:gd name="connsiteX75" fmla="*/ 1303466 w 1313536"/>
                <a:gd name="connsiteY75" fmla="*/ 3098 h 2474240"/>
                <a:gd name="connsiteX76" fmla="*/ 978801 w 1313536"/>
                <a:gd name="connsiteY76" fmla="*/ 29947 h 2474240"/>
                <a:gd name="connsiteX77" fmla="*/ 770205 w 1313536"/>
                <a:gd name="connsiteY77" fmla="*/ 123712 h 2474240"/>
                <a:gd name="connsiteX78" fmla="*/ 770205 w 1313536"/>
                <a:gd name="connsiteY78" fmla="*/ 123712 h 2474240"/>
                <a:gd name="connsiteX79" fmla="*/ 783835 w 1313536"/>
                <a:gd name="connsiteY79" fmla="*/ 298437 h 2474240"/>
                <a:gd name="connsiteX80" fmla="*/ 815642 w 1313536"/>
                <a:gd name="connsiteY80" fmla="*/ 356266 h 2474240"/>
                <a:gd name="connsiteX81" fmla="*/ 772682 w 1313536"/>
                <a:gd name="connsiteY81" fmla="*/ 335200 h 2474240"/>
                <a:gd name="connsiteX82" fmla="*/ 764421 w 1313536"/>
                <a:gd name="connsiteY82" fmla="*/ 314960 h 2474240"/>
                <a:gd name="connsiteX83" fmla="*/ 704527 w 1313536"/>
                <a:gd name="connsiteY83" fmla="*/ 174106 h 2474240"/>
                <a:gd name="connsiteX84" fmla="*/ 704527 w 1313536"/>
                <a:gd name="connsiteY84" fmla="*/ 174106 h 2474240"/>
                <a:gd name="connsiteX85" fmla="*/ 654134 w 1313536"/>
                <a:gd name="connsiteY85" fmla="*/ 214999 h 2474240"/>
                <a:gd name="connsiteX86" fmla="*/ 651655 w 1313536"/>
                <a:gd name="connsiteY86" fmla="*/ 217064 h 2474240"/>
                <a:gd name="connsiteX87" fmla="*/ 691310 w 1313536"/>
                <a:gd name="connsiteY87" fmla="*/ 384767 h 2474240"/>
                <a:gd name="connsiteX88" fmla="*/ 745421 w 1313536"/>
                <a:gd name="connsiteY88" fmla="*/ 491337 h 2474240"/>
                <a:gd name="connsiteX89" fmla="*/ 702461 w 1313536"/>
                <a:gd name="connsiteY89" fmla="*/ 470271 h 2474240"/>
                <a:gd name="connsiteX90" fmla="*/ 672309 w 1313536"/>
                <a:gd name="connsiteY90" fmla="*/ 404594 h 2474240"/>
                <a:gd name="connsiteX91" fmla="*/ 597957 w 1313536"/>
                <a:gd name="connsiteY91" fmla="*/ 268284 h 247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13536" h="2474240">
                  <a:moveTo>
                    <a:pt x="597957" y="268284"/>
                  </a:moveTo>
                  <a:cubicBezTo>
                    <a:pt x="543432" y="326526"/>
                    <a:pt x="497584" y="395920"/>
                    <a:pt x="453386" y="459118"/>
                  </a:cubicBezTo>
                  <a:cubicBezTo>
                    <a:pt x="402166" y="531404"/>
                    <a:pt x="348468" y="604103"/>
                    <a:pt x="305097" y="682172"/>
                  </a:cubicBezTo>
                  <a:cubicBezTo>
                    <a:pt x="310879" y="713151"/>
                    <a:pt x="336077" y="815178"/>
                    <a:pt x="431494" y="884159"/>
                  </a:cubicBezTo>
                  <a:cubicBezTo>
                    <a:pt x="444711" y="893659"/>
                    <a:pt x="459168" y="902747"/>
                    <a:pt x="475277" y="910595"/>
                  </a:cubicBezTo>
                  <a:cubicBezTo>
                    <a:pt x="628524" y="987011"/>
                    <a:pt x="477756" y="979576"/>
                    <a:pt x="431906" y="946531"/>
                  </a:cubicBezTo>
                  <a:cubicBezTo>
                    <a:pt x="427364" y="943227"/>
                    <a:pt x="422820" y="939096"/>
                    <a:pt x="417449" y="934140"/>
                  </a:cubicBezTo>
                  <a:cubicBezTo>
                    <a:pt x="374077" y="892007"/>
                    <a:pt x="306335" y="793698"/>
                    <a:pt x="258833" y="778828"/>
                  </a:cubicBezTo>
                  <a:cubicBezTo>
                    <a:pt x="216289" y="885811"/>
                    <a:pt x="197287" y="999816"/>
                    <a:pt x="182417" y="1113409"/>
                  </a:cubicBezTo>
                  <a:cubicBezTo>
                    <a:pt x="203070" y="1128692"/>
                    <a:pt x="270812" y="1177020"/>
                    <a:pt x="343097" y="1222870"/>
                  </a:cubicBezTo>
                  <a:cubicBezTo>
                    <a:pt x="391840" y="1253850"/>
                    <a:pt x="442232" y="1283177"/>
                    <a:pt x="481473" y="1300938"/>
                  </a:cubicBezTo>
                  <a:cubicBezTo>
                    <a:pt x="493040" y="1306308"/>
                    <a:pt x="502953" y="1312917"/>
                    <a:pt x="507497" y="1319939"/>
                  </a:cubicBezTo>
                  <a:cubicBezTo>
                    <a:pt x="513693" y="1329440"/>
                    <a:pt x="507084" y="1334397"/>
                    <a:pt x="426537" y="1292264"/>
                  </a:cubicBezTo>
                  <a:cubicBezTo>
                    <a:pt x="397209" y="1276981"/>
                    <a:pt x="367056" y="1259632"/>
                    <a:pt x="338142" y="1241871"/>
                  </a:cubicBezTo>
                  <a:cubicBezTo>
                    <a:pt x="273290" y="1202630"/>
                    <a:pt x="212983" y="1161737"/>
                    <a:pt x="179113" y="1138192"/>
                  </a:cubicBezTo>
                  <a:cubicBezTo>
                    <a:pt x="178286" y="1146866"/>
                    <a:pt x="177048" y="1155541"/>
                    <a:pt x="175807" y="1164215"/>
                  </a:cubicBezTo>
                  <a:cubicBezTo>
                    <a:pt x="173331" y="1186107"/>
                    <a:pt x="170438" y="1208000"/>
                    <a:pt x="167135" y="1229479"/>
                  </a:cubicBezTo>
                  <a:cubicBezTo>
                    <a:pt x="200591" y="1258806"/>
                    <a:pt x="255943" y="1305069"/>
                    <a:pt x="313358" y="1345962"/>
                  </a:cubicBezTo>
                  <a:cubicBezTo>
                    <a:pt x="364577" y="1382725"/>
                    <a:pt x="417862" y="1415357"/>
                    <a:pt x="459582" y="1429401"/>
                  </a:cubicBezTo>
                  <a:cubicBezTo>
                    <a:pt x="471974" y="1433531"/>
                    <a:pt x="482714" y="1442619"/>
                    <a:pt x="487258" y="1454598"/>
                  </a:cubicBezTo>
                  <a:cubicBezTo>
                    <a:pt x="493454" y="1471533"/>
                    <a:pt x="486017" y="1485577"/>
                    <a:pt x="399688" y="1443445"/>
                  </a:cubicBezTo>
                  <a:cubicBezTo>
                    <a:pt x="368295" y="1428162"/>
                    <a:pt x="335663" y="1408748"/>
                    <a:pt x="304270" y="1388095"/>
                  </a:cubicBezTo>
                  <a:cubicBezTo>
                    <a:pt x="248920" y="1351745"/>
                    <a:pt x="196874" y="1311265"/>
                    <a:pt x="160112" y="1281112"/>
                  </a:cubicBezTo>
                  <a:cubicBezTo>
                    <a:pt x="146068" y="1371572"/>
                    <a:pt x="127067" y="1460381"/>
                    <a:pt x="96914" y="1548776"/>
                  </a:cubicBezTo>
                  <a:cubicBezTo>
                    <a:pt x="88239" y="1574799"/>
                    <a:pt x="78738" y="1600822"/>
                    <a:pt x="68825" y="1626844"/>
                  </a:cubicBezTo>
                  <a:cubicBezTo>
                    <a:pt x="77913" y="1630975"/>
                    <a:pt x="86588" y="1634693"/>
                    <a:pt x="95260" y="1638410"/>
                  </a:cubicBezTo>
                  <a:cubicBezTo>
                    <a:pt x="140697" y="1657411"/>
                    <a:pt x="179938" y="1683434"/>
                    <a:pt x="198526" y="1710696"/>
                  </a:cubicBezTo>
                  <a:cubicBezTo>
                    <a:pt x="218354" y="1739610"/>
                    <a:pt x="206787" y="1758198"/>
                    <a:pt x="45693" y="1687151"/>
                  </a:cubicBezTo>
                  <a:cubicBezTo>
                    <a:pt x="43628" y="1692521"/>
                    <a:pt x="41562" y="1697891"/>
                    <a:pt x="39497" y="1703261"/>
                  </a:cubicBezTo>
                  <a:cubicBezTo>
                    <a:pt x="23801" y="1742502"/>
                    <a:pt x="1910" y="1784634"/>
                    <a:pt x="3148" y="1828006"/>
                  </a:cubicBezTo>
                  <a:cubicBezTo>
                    <a:pt x="4800" y="1894922"/>
                    <a:pt x="31649" y="2178282"/>
                    <a:pt x="260485" y="2266264"/>
                  </a:cubicBezTo>
                  <a:cubicBezTo>
                    <a:pt x="262550" y="2303440"/>
                    <a:pt x="249747" y="2343507"/>
                    <a:pt x="234876" y="2376552"/>
                  </a:cubicBezTo>
                  <a:cubicBezTo>
                    <a:pt x="216289" y="2418684"/>
                    <a:pt x="194395" y="2449664"/>
                    <a:pt x="194395" y="2449664"/>
                  </a:cubicBezTo>
                  <a:lnTo>
                    <a:pt x="241486" y="2472795"/>
                  </a:lnTo>
                  <a:cubicBezTo>
                    <a:pt x="243963" y="2416206"/>
                    <a:pt x="265856" y="2375313"/>
                    <a:pt x="290640" y="2346811"/>
                  </a:cubicBezTo>
                  <a:cubicBezTo>
                    <a:pt x="298488" y="2338137"/>
                    <a:pt x="306335" y="2330702"/>
                    <a:pt x="314183" y="2324093"/>
                  </a:cubicBezTo>
                  <a:cubicBezTo>
                    <a:pt x="343097" y="2299722"/>
                    <a:pt x="369946" y="2290635"/>
                    <a:pt x="369946" y="2290635"/>
                  </a:cubicBezTo>
                  <a:cubicBezTo>
                    <a:pt x="374904" y="2291048"/>
                    <a:pt x="380273" y="2291461"/>
                    <a:pt x="385231" y="2291874"/>
                  </a:cubicBezTo>
                  <a:cubicBezTo>
                    <a:pt x="631829" y="2304679"/>
                    <a:pt x="738812" y="2194392"/>
                    <a:pt x="814401" y="2079973"/>
                  </a:cubicBezTo>
                  <a:cubicBezTo>
                    <a:pt x="749139" y="2068408"/>
                    <a:pt x="641742" y="2067582"/>
                    <a:pt x="554999" y="2041145"/>
                  </a:cubicBezTo>
                  <a:cubicBezTo>
                    <a:pt x="468256" y="2015123"/>
                    <a:pt x="470735" y="1987861"/>
                    <a:pt x="481887" y="1985382"/>
                  </a:cubicBezTo>
                  <a:cubicBezTo>
                    <a:pt x="490148" y="1983730"/>
                    <a:pt x="502126" y="1985795"/>
                    <a:pt x="513693" y="1989926"/>
                  </a:cubicBezTo>
                  <a:cubicBezTo>
                    <a:pt x="597544" y="2020906"/>
                    <a:pt x="753683" y="2048581"/>
                    <a:pt x="826793" y="2060146"/>
                  </a:cubicBezTo>
                  <a:cubicBezTo>
                    <a:pt x="851164" y="2021731"/>
                    <a:pt x="872644" y="1983317"/>
                    <a:pt x="895362" y="1950272"/>
                  </a:cubicBezTo>
                  <a:cubicBezTo>
                    <a:pt x="895775" y="1949446"/>
                    <a:pt x="896189" y="1948620"/>
                    <a:pt x="897014" y="1948207"/>
                  </a:cubicBezTo>
                  <a:cubicBezTo>
                    <a:pt x="923449" y="1908553"/>
                    <a:pt x="945343" y="1864355"/>
                    <a:pt x="963104" y="1818092"/>
                  </a:cubicBezTo>
                  <a:cubicBezTo>
                    <a:pt x="909406" y="1818918"/>
                    <a:pt x="849098" y="1818505"/>
                    <a:pt x="794162" y="1814375"/>
                  </a:cubicBezTo>
                  <a:cubicBezTo>
                    <a:pt x="703702" y="1807765"/>
                    <a:pt x="700396" y="1800330"/>
                    <a:pt x="711136" y="1795374"/>
                  </a:cubicBezTo>
                  <a:cubicBezTo>
                    <a:pt x="718572" y="1791656"/>
                    <a:pt x="730964" y="1791243"/>
                    <a:pt x="743356" y="1792895"/>
                  </a:cubicBezTo>
                  <a:cubicBezTo>
                    <a:pt x="803250" y="1801157"/>
                    <a:pt x="894949" y="1800330"/>
                    <a:pt x="970952" y="1797852"/>
                  </a:cubicBezTo>
                  <a:cubicBezTo>
                    <a:pt x="985409" y="1758611"/>
                    <a:pt x="997801" y="1718544"/>
                    <a:pt x="1008954" y="1678064"/>
                  </a:cubicBezTo>
                  <a:cubicBezTo>
                    <a:pt x="942451" y="1695826"/>
                    <a:pt x="843729" y="1718544"/>
                    <a:pt x="759879" y="1721436"/>
                  </a:cubicBezTo>
                  <a:cubicBezTo>
                    <a:pt x="671895" y="1724740"/>
                    <a:pt x="671070" y="1709870"/>
                    <a:pt x="682222" y="1698304"/>
                  </a:cubicBezTo>
                  <a:cubicBezTo>
                    <a:pt x="690483" y="1689630"/>
                    <a:pt x="702875" y="1686325"/>
                    <a:pt x="714853" y="1687565"/>
                  </a:cubicBezTo>
                  <a:cubicBezTo>
                    <a:pt x="795400" y="1695413"/>
                    <a:pt x="943278" y="1656585"/>
                    <a:pt x="1020932" y="1633040"/>
                  </a:cubicBezTo>
                  <a:cubicBezTo>
                    <a:pt x="1029607" y="1600408"/>
                    <a:pt x="1037455" y="1567777"/>
                    <a:pt x="1045716" y="1536797"/>
                  </a:cubicBezTo>
                  <a:cubicBezTo>
                    <a:pt x="1058522" y="1486403"/>
                    <a:pt x="1068848" y="1435184"/>
                    <a:pt x="1078348" y="1383551"/>
                  </a:cubicBezTo>
                  <a:cubicBezTo>
                    <a:pt x="1018042" y="1395117"/>
                    <a:pt x="896600" y="1416183"/>
                    <a:pt x="792510" y="1422792"/>
                  </a:cubicBezTo>
                  <a:cubicBezTo>
                    <a:pt x="702050" y="1428575"/>
                    <a:pt x="697919" y="1421140"/>
                    <a:pt x="707419" y="1414944"/>
                  </a:cubicBezTo>
                  <a:cubicBezTo>
                    <a:pt x="714442" y="1410400"/>
                    <a:pt x="726420" y="1408335"/>
                    <a:pt x="738812" y="1408335"/>
                  </a:cubicBezTo>
                  <a:cubicBezTo>
                    <a:pt x="840837" y="1408335"/>
                    <a:pt x="1030021" y="1371572"/>
                    <a:pt x="1082478" y="1360419"/>
                  </a:cubicBezTo>
                  <a:cubicBezTo>
                    <a:pt x="1099001" y="1266654"/>
                    <a:pt x="1113458" y="1172063"/>
                    <a:pt x="1137003" y="1079950"/>
                  </a:cubicBezTo>
                  <a:cubicBezTo>
                    <a:pt x="1076282" y="1077472"/>
                    <a:pt x="963931" y="1123322"/>
                    <a:pt x="918080" y="1124561"/>
                  </a:cubicBezTo>
                  <a:cubicBezTo>
                    <a:pt x="861490" y="1126213"/>
                    <a:pt x="732203" y="1047732"/>
                    <a:pt x="902385" y="1070450"/>
                  </a:cubicBezTo>
                  <a:cubicBezTo>
                    <a:pt x="1039107" y="1088625"/>
                    <a:pt x="1133700" y="1012621"/>
                    <a:pt x="1165504" y="982055"/>
                  </a:cubicBezTo>
                  <a:cubicBezTo>
                    <a:pt x="1201441" y="878789"/>
                    <a:pt x="1260095" y="780480"/>
                    <a:pt x="1291075" y="675563"/>
                  </a:cubicBezTo>
                  <a:cubicBezTo>
                    <a:pt x="1240682" y="672258"/>
                    <a:pt x="1153112" y="690020"/>
                    <a:pt x="1123784" y="690020"/>
                  </a:cubicBezTo>
                  <a:cubicBezTo>
                    <a:pt x="1085371" y="690433"/>
                    <a:pt x="969300" y="645822"/>
                    <a:pt x="1084544" y="663171"/>
                  </a:cubicBezTo>
                  <a:cubicBezTo>
                    <a:pt x="1165504" y="675150"/>
                    <a:pt x="1257618" y="640866"/>
                    <a:pt x="1304707" y="619386"/>
                  </a:cubicBezTo>
                  <a:lnTo>
                    <a:pt x="1304707" y="619386"/>
                  </a:lnTo>
                  <a:cubicBezTo>
                    <a:pt x="1310489" y="585515"/>
                    <a:pt x="1312968" y="541318"/>
                    <a:pt x="1312968" y="492163"/>
                  </a:cubicBezTo>
                  <a:cubicBezTo>
                    <a:pt x="1272900" y="490098"/>
                    <a:pt x="1191528" y="528513"/>
                    <a:pt x="1158895" y="531404"/>
                  </a:cubicBezTo>
                  <a:cubicBezTo>
                    <a:pt x="1120481" y="534709"/>
                    <a:pt x="1001520" y="499185"/>
                    <a:pt x="1117589" y="507447"/>
                  </a:cubicBezTo>
                  <a:cubicBezTo>
                    <a:pt x="1198963" y="513230"/>
                    <a:pt x="1274141" y="465314"/>
                    <a:pt x="1311316" y="435987"/>
                  </a:cubicBezTo>
                  <a:cubicBezTo>
                    <a:pt x="1308010" y="364114"/>
                    <a:pt x="1298511" y="288937"/>
                    <a:pt x="1283227" y="229043"/>
                  </a:cubicBezTo>
                  <a:cubicBezTo>
                    <a:pt x="1251009" y="105124"/>
                    <a:pt x="1303466" y="3098"/>
                    <a:pt x="1303466" y="3098"/>
                  </a:cubicBezTo>
                  <a:cubicBezTo>
                    <a:pt x="1253488" y="5989"/>
                    <a:pt x="1132459" y="-6402"/>
                    <a:pt x="978801" y="29947"/>
                  </a:cubicBezTo>
                  <a:cubicBezTo>
                    <a:pt x="887928" y="51426"/>
                    <a:pt x="826380" y="84058"/>
                    <a:pt x="770205" y="123712"/>
                  </a:cubicBezTo>
                  <a:cubicBezTo>
                    <a:pt x="770205" y="123712"/>
                    <a:pt x="770205" y="123712"/>
                    <a:pt x="770205" y="123712"/>
                  </a:cubicBezTo>
                  <a:cubicBezTo>
                    <a:pt x="769378" y="127017"/>
                    <a:pt x="753683" y="216651"/>
                    <a:pt x="783835" y="298437"/>
                  </a:cubicBezTo>
                  <a:cubicBezTo>
                    <a:pt x="791270" y="318677"/>
                    <a:pt x="801596" y="338504"/>
                    <a:pt x="815642" y="356266"/>
                  </a:cubicBezTo>
                  <a:cubicBezTo>
                    <a:pt x="887514" y="447553"/>
                    <a:pt x="791683" y="369071"/>
                    <a:pt x="772682" y="335200"/>
                  </a:cubicBezTo>
                  <a:cubicBezTo>
                    <a:pt x="769792" y="330243"/>
                    <a:pt x="767313" y="323221"/>
                    <a:pt x="764421" y="314960"/>
                  </a:cubicBezTo>
                  <a:cubicBezTo>
                    <a:pt x="748725" y="268284"/>
                    <a:pt x="733441" y="181128"/>
                    <a:pt x="704527" y="174106"/>
                  </a:cubicBezTo>
                  <a:lnTo>
                    <a:pt x="704527" y="174106"/>
                  </a:lnTo>
                  <a:cubicBezTo>
                    <a:pt x="688418" y="187324"/>
                    <a:pt x="671895" y="200955"/>
                    <a:pt x="654134" y="214999"/>
                  </a:cubicBezTo>
                  <a:cubicBezTo>
                    <a:pt x="653307" y="215412"/>
                    <a:pt x="652482" y="216238"/>
                    <a:pt x="651655" y="217064"/>
                  </a:cubicBezTo>
                  <a:cubicBezTo>
                    <a:pt x="654959" y="241848"/>
                    <a:pt x="666940" y="314960"/>
                    <a:pt x="691310" y="384767"/>
                  </a:cubicBezTo>
                  <a:cubicBezTo>
                    <a:pt x="704940" y="424421"/>
                    <a:pt x="722703" y="462836"/>
                    <a:pt x="745421" y="491337"/>
                  </a:cubicBezTo>
                  <a:cubicBezTo>
                    <a:pt x="816880" y="582624"/>
                    <a:pt x="721049" y="504142"/>
                    <a:pt x="702461" y="470271"/>
                  </a:cubicBezTo>
                  <a:cubicBezTo>
                    <a:pt x="696265" y="459118"/>
                    <a:pt x="685527" y="433922"/>
                    <a:pt x="672309" y="404594"/>
                  </a:cubicBezTo>
                  <a:cubicBezTo>
                    <a:pt x="649590" y="355027"/>
                    <a:pt x="620262" y="291828"/>
                    <a:pt x="597957" y="26828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F17F0A3-7DBA-4CAC-B823-B82A7BC8B59D}"/>
                </a:ext>
              </a:extLst>
            </p:cNvPr>
            <p:cNvSpPr/>
            <p:nvPr/>
          </p:nvSpPr>
          <p:spPr>
            <a:xfrm>
              <a:off x="17816341" y="7583543"/>
              <a:ext cx="326319" cy="1098745"/>
            </a:xfrm>
            <a:custGeom>
              <a:avLst/>
              <a:gdLst>
                <a:gd name="connsiteX0" fmla="*/ 304270 w 326318"/>
                <a:gd name="connsiteY0" fmla="*/ 110081 h 1098744"/>
                <a:gd name="connsiteX1" fmla="*/ 160112 w 326318"/>
                <a:gd name="connsiteY1" fmla="*/ 3098 h 1098744"/>
                <a:gd name="connsiteX2" fmla="*/ 96914 w 326318"/>
                <a:gd name="connsiteY2" fmla="*/ 270762 h 1098744"/>
                <a:gd name="connsiteX3" fmla="*/ 68825 w 326318"/>
                <a:gd name="connsiteY3" fmla="*/ 348831 h 1098744"/>
                <a:gd name="connsiteX4" fmla="*/ 95260 w 326318"/>
                <a:gd name="connsiteY4" fmla="*/ 360397 h 1098744"/>
                <a:gd name="connsiteX5" fmla="*/ 198526 w 326318"/>
                <a:gd name="connsiteY5" fmla="*/ 432682 h 1098744"/>
                <a:gd name="connsiteX6" fmla="*/ 45693 w 326318"/>
                <a:gd name="connsiteY6" fmla="*/ 409138 h 1098744"/>
                <a:gd name="connsiteX7" fmla="*/ 39497 w 326318"/>
                <a:gd name="connsiteY7" fmla="*/ 425247 h 1098744"/>
                <a:gd name="connsiteX8" fmla="*/ 3148 w 326318"/>
                <a:gd name="connsiteY8" fmla="*/ 549992 h 1098744"/>
                <a:gd name="connsiteX9" fmla="*/ 260485 w 326318"/>
                <a:gd name="connsiteY9" fmla="*/ 988251 h 1098744"/>
                <a:gd name="connsiteX10" fmla="*/ 234876 w 326318"/>
                <a:gd name="connsiteY10" fmla="*/ 1098538 h 1098744"/>
                <a:gd name="connsiteX11" fmla="*/ 290640 w 326318"/>
                <a:gd name="connsiteY11" fmla="*/ 1068798 h 1098744"/>
                <a:gd name="connsiteX12" fmla="*/ 314183 w 326318"/>
                <a:gd name="connsiteY12" fmla="*/ 1046079 h 1098744"/>
                <a:gd name="connsiteX13" fmla="*/ 286509 w 326318"/>
                <a:gd name="connsiteY13" fmla="*/ 956032 h 1098744"/>
                <a:gd name="connsiteX14" fmla="*/ 201005 w 326318"/>
                <a:gd name="connsiteY14" fmla="*/ 553296 h 1098744"/>
                <a:gd name="connsiteX15" fmla="*/ 304270 w 326318"/>
                <a:gd name="connsiteY15" fmla="*/ 110081 h 109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6318" h="1098744">
                  <a:moveTo>
                    <a:pt x="304270" y="110081"/>
                  </a:moveTo>
                  <a:cubicBezTo>
                    <a:pt x="248920" y="73731"/>
                    <a:pt x="196874" y="33251"/>
                    <a:pt x="160112" y="3098"/>
                  </a:cubicBezTo>
                  <a:cubicBezTo>
                    <a:pt x="146068" y="93558"/>
                    <a:pt x="127067" y="182367"/>
                    <a:pt x="96914" y="270762"/>
                  </a:cubicBezTo>
                  <a:cubicBezTo>
                    <a:pt x="88239" y="296785"/>
                    <a:pt x="78738" y="322808"/>
                    <a:pt x="68825" y="348831"/>
                  </a:cubicBezTo>
                  <a:cubicBezTo>
                    <a:pt x="77913" y="352961"/>
                    <a:pt x="86588" y="356679"/>
                    <a:pt x="95260" y="360397"/>
                  </a:cubicBezTo>
                  <a:cubicBezTo>
                    <a:pt x="140697" y="379397"/>
                    <a:pt x="179938" y="405420"/>
                    <a:pt x="198526" y="432682"/>
                  </a:cubicBezTo>
                  <a:cubicBezTo>
                    <a:pt x="218354" y="461597"/>
                    <a:pt x="206787" y="480184"/>
                    <a:pt x="45693" y="409138"/>
                  </a:cubicBezTo>
                  <a:cubicBezTo>
                    <a:pt x="43628" y="414508"/>
                    <a:pt x="41562" y="419877"/>
                    <a:pt x="39497" y="425247"/>
                  </a:cubicBezTo>
                  <a:cubicBezTo>
                    <a:pt x="23801" y="464488"/>
                    <a:pt x="1910" y="506620"/>
                    <a:pt x="3148" y="549992"/>
                  </a:cubicBezTo>
                  <a:cubicBezTo>
                    <a:pt x="4800" y="616908"/>
                    <a:pt x="31649" y="900268"/>
                    <a:pt x="260485" y="988251"/>
                  </a:cubicBezTo>
                  <a:cubicBezTo>
                    <a:pt x="262550" y="1025426"/>
                    <a:pt x="249747" y="1065493"/>
                    <a:pt x="234876" y="1098538"/>
                  </a:cubicBezTo>
                  <a:cubicBezTo>
                    <a:pt x="252224" y="1091516"/>
                    <a:pt x="273290" y="1081603"/>
                    <a:pt x="290640" y="1068798"/>
                  </a:cubicBezTo>
                  <a:cubicBezTo>
                    <a:pt x="299726" y="1062189"/>
                    <a:pt x="307987" y="1054341"/>
                    <a:pt x="314183" y="1046079"/>
                  </a:cubicBezTo>
                  <a:cubicBezTo>
                    <a:pt x="331533" y="1022122"/>
                    <a:pt x="331119" y="991968"/>
                    <a:pt x="286509" y="956032"/>
                  </a:cubicBezTo>
                  <a:cubicBezTo>
                    <a:pt x="165481" y="858136"/>
                    <a:pt x="165481" y="640039"/>
                    <a:pt x="201005" y="553296"/>
                  </a:cubicBezTo>
                  <a:cubicBezTo>
                    <a:pt x="220419" y="505381"/>
                    <a:pt x="253051" y="337265"/>
                    <a:pt x="304270" y="11008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DFF734D-7C22-47C4-908B-290367A94C37}"/>
                </a:ext>
              </a:extLst>
            </p:cNvPr>
            <p:cNvSpPr/>
            <p:nvPr/>
          </p:nvSpPr>
          <p:spPr>
            <a:xfrm>
              <a:off x="17980378" y="7440624"/>
              <a:ext cx="173486" cy="210662"/>
            </a:xfrm>
            <a:custGeom>
              <a:avLst/>
              <a:gdLst>
                <a:gd name="connsiteX0" fmla="*/ 174105 w 173486"/>
                <a:gd name="connsiteY0" fmla="*/ 106777 h 210661"/>
                <a:gd name="connsiteX1" fmla="*/ 15076 w 173486"/>
                <a:gd name="connsiteY1" fmla="*/ 3098 h 210661"/>
                <a:gd name="connsiteX2" fmla="*/ 11771 w 173486"/>
                <a:gd name="connsiteY2" fmla="*/ 29121 h 210661"/>
                <a:gd name="connsiteX3" fmla="*/ 3098 w 173486"/>
                <a:gd name="connsiteY3" fmla="*/ 94385 h 210661"/>
                <a:gd name="connsiteX4" fmla="*/ 149321 w 173486"/>
                <a:gd name="connsiteY4" fmla="*/ 210868 h 210661"/>
                <a:gd name="connsiteX5" fmla="*/ 174105 w 173486"/>
                <a:gd name="connsiteY5" fmla="*/ 106777 h 21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486" h="210661">
                  <a:moveTo>
                    <a:pt x="174105" y="106777"/>
                  </a:moveTo>
                  <a:cubicBezTo>
                    <a:pt x="109254" y="67536"/>
                    <a:pt x="48946" y="26643"/>
                    <a:pt x="15076" y="3098"/>
                  </a:cubicBezTo>
                  <a:cubicBezTo>
                    <a:pt x="14249" y="11772"/>
                    <a:pt x="13011" y="20447"/>
                    <a:pt x="11771" y="29121"/>
                  </a:cubicBezTo>
                  <a:cubicBezTo>
                    <a:pt x="9294" y="51013"/>
                    <a:pt x="6402" y="72906"/>
                    <a:pt x="3098" y="94385"/>
                  </a:cubicBezTo>
                  <a:cubicBezTo>
                    <a:pt x="36554" y="123712"/>
                    <a:pt x="91906" y="169975"/>
                    <a:pt x="149321" y="210868"/>
                  </a:cubicBezTo>
                  <a:cubicBezTo>
                    <a:pt x="157583" y="177410"/>
                    <a:pt x="165430" y="142713"/>
                    <a:pt x="174105" y="10677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FFE8034-3E52-4277-901C-DA293A8A0069}"/>
                </a:ext>
              </a:extLst>
            </p:cNvPr>
            <p:cNvSpPr/>
            <p:nvPr/>
          </p:nvSpPr>
          <p:spPr>
            <a:xfrm>
              <a:off x="17995247" y="7081260"/>
              <a:ext cx="239576" cy="450237"/>
            </a:xfrm>
            <a:custGeom>
              <a:avLst/>
              <a:gdLst>
                <a:gd name="connsiteX0" fmla="*/ 79514 w 239575"/>
                <a:gd name="connsiteY0" fmla="*/ 3098 h 450237"/>
                <a:gd name="connsiteX1" fmla="*/ 3098 w 239575"/>
                <a:gd name="connsiteY1" fmla="*/ 337678 h 450237"/>
                <a:gd name="connsiteX2" fmla="*/ 163781 w 239575"/>
                <a:gd name="connsiteY2" fmla="*/ 447140 h 450237"/>
                <a:gd name="connsiteX3" fmla="*/ 238132 w 239575"/>
                <a:gd name="connsiteY3" fmla="*/ 158409 h 450237"/>
                <a:gd name="connsiteX4" fmla="*/ 79514 w 239575"/>
                <a:gd name="connsiteY4" fmla="*/ 3098 h 45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75" h="450237">
                  <a:moveTo>
                    <a:pt x="79514" y="3098"/>
                  </a:moveTo>
                  <a:cubicBezTo>
                    <a:pt x="36970" y="110081"/>
                    <a:pt x="17969" y="224086"/>
                    <a:pt x="3098" y="337678"/>
                  </a:cubicBezTo>
                  <a:cubicBezTo>
                    <a:pt x="23751" y="352961"/>
                    <a:pt x="91495" y="401290"/>
                    <a:pt x="163781" y="447140"/>
                  </a:cubicBezTo>
                  <a:cubicBezTo>
                    <a:pt x="185672" y="355853"/>
                    <a:pt x="210456" y="258783"/>
                    <a:pt x="238132" y="158409"/>
                  </a:cubicBezTo>
                  <a:cubicBezTo>
                    <a:pt x="194760" y="116277"/>
                    <a:pt x="127017" y="17968"/>
                    <a:pt x="79514" y="309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E0E320E-CEBF-4A68-96CA-F0F3C2E29AC0}"/>
                </a:ext>
              </a:extLst>
            </p:cNvPr>
            <p:cNvSpPr/>
            <p:nvPr/>
          </p:nvSpPr>
          <p:spPr>
            <a:xfrm>
              <a:off x="18578415" y="6305530"/>
              <a:ext cx="541111" cy="301535"/>
            </a:xfrm>
            <a:custGeom>
              <a:avLst/>
              <a:gdLst>
                <a:gd name="connsiteX0" fmla="*/ 21348 w 541111"/>
                <a:gd name="connsiteY0" fmla="*/ 298850 h 301535"/>
                <a:gd name="connsiteX1" fmla="*/ 541393 w 541111"/>
                <a:gd name="connsiteY1" fmla="*/ 3098 h 301535"/>
                <a:gd name="connsiteX2" fmla="*/ 216728 w 541111"/>
                <a:gd name="connsiteY2" fmla="*/ 29947 h 301535"/>
                <a:gd name="connsiteX3" fmla="*/ 8132 w 541111"/>
                <a:gd name="connsiteY3" fmla="*/ 123712 h 301535"/>
                <a:gd name="connsiteX4" fmla="*/ 8132 w 541111"/>
                <a:gd name="connsiteY4" fmla="*/ 123712 h 301535"/>
                <a:gd name="connsiteX5" fmla="*/ 21348 w 541111"/>
                <a:gd name="connsiteY5" fmla="*/ 298850 h 30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111" h="301535">
                  <a:moveTo>
                    <a:pt x="21348" y="298850"/>
                  </a:moveTo>
                  <a:cubicBezTo>
                    <a:pt x="262165" y="95211"/>
                    <a:pt x="541393" y="3098"/>
                    <a:pt x="541393" y="3098"/>
                  </a:cubicBezTo>
                  <a:cubicBezTo>
                    <a:pt x="491414" y="5989"/>
                    <a:pt x="370386" y="-6402"/>
                    <a:pt x="216728" y="29947"/>
                  </a:cubicBezTo>
                  <a:cubicBezTo>
                    <a:pt x="125854" y="51426"/>
                    <a:pt x="64306" y="84058"/>
                    <a:pt x="8132" y="123712"/>
                  </a:cubicBezTo>
                  <a:cubicBezTo>
                    <a:pt x="8132" y="123712"/>
                    <a:pt x="8132" y="123712"/>
                    <a:pt x="8132" y="123712"/>
                  </a:cubicBezTo>
                  <a:cubicBezTo>
                    <a:pt x="7305" y="127430"/>
                    <a:pt x="-8804" y="217064"/>
                    <a:pt x="21348" y="2988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45FFC8E-CD1B-4E94-BCF3-AD4BD5AC4F2D}"/>
                </a:ext>
              </a:extLst>
            </p:cNvPr>
            <p:cNvSpPr/>
            <p:nvPr/>
          </p:nvSpPr>
          <p:spPr>
            <a:xfrm>
              <a:off x="18118340" y="6570302"/>
              <a:ext cx="371756" cy="619593"/>
            </a:xfrm>
            <a:custGeom>
              <a:avLst/>
              <a:gdLst>
                <a:gd name="connsiteX0" fmla="*/ 295958 w 371755"/>
                <a:gd name="connsiteY0" fmla="*/ 3098 h 619592"/>
                <a:gd name="connsiteX1" fmla="*/ 151387 w 371755"/>
                <a:gd name="connsiteY1" fmla="*/ 193932 h 619592"/>
                <a:gd name="connsiteX2" fmla="*/ 3098 w 371755"/>
                <a:gd name="connsiteY2" fmla="*/ 416986 h 619592"/>
                <a:gd name="connsiteX3" fmla="*/ 129495 w 371755"/>
                <a:gd name="connsiteY3" fmla="*/ 618973 h 619592"/>
                <a:gd name="connsiteX4" fmla="*/ 172040 w 371755"/>
                <a:gd name="connsiteY4" fmla="*/ 474815 h 619592"/>
                <a:gd name="connsiteX5" fmla="*/ 370310 w 371755"/>
                <a:gd name="connsiteY5" fmla="*/ 140648 h 619592"/>
                <a:gd name="connsiteX6" fmla="*/ 295958 w 371755"/>
                <a:gd name="connsiteY6" fmla="*/ 3098 h 61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5" h="619592">
                  <a:moveTo>
                    <a:pt x="295958" y="3098"/>
                  </a:moveTo>
                  <a:cubicBezTo>
                    <a:pt x="241433" y="61340"/>
                    <a:pt x="195585" y="130734"/>
                    <a:pt x="151387" y="193932"/>
                  </a:cubicBezTo>
                  <a:cubicBezTo>
                    <a:pt x="100168" y="266218"/>
                    <a:pt x="46469" y="338917"/>
                    <a:pt x="3098" y="416986"/>
                  </a:cubicBezTo>
                  <a:cubicBezTo>
                    <a:pt x="8880" y="447966"/>
                    <a:pt x="34078" y="549992"/>
                    <a:pt x="129495" y="618973"/>
                  </a:cubicBezTo>
                  <a:cubicBezTo>
                    <a:pt x="143126" y="571471"/>
                    <a:pt x="157169" y="523143"/>
                    <a:pt x="172040" y="474815"/>
                  </a:cubicBezTo>
                  <a:cubicBezTo>
                    <a:pt x="212108" y="345113"/>
                    <a:pt x="284394" y="234000"/>
                    <a:pt x="370310" y="140648"/>
                  </a:cubicBezTo>
                  <a:cubicBezTo>
                    <a:pt x="347591" y="89841"/>
                    <a:pt x="318263" y="26642"/>
                    <a:pt x="295958" y="309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9D88739-E6AC-4FAD-BA87-357E7CBCA914}"/>
                </a:ext>
              </a:extLst>
            </p:cNvPr>
            <p:cNvSpPr/>
            <p:nvPr/>
          </p:nvSpPr>
          <p:spPr>
            <a:xfrm>
              <a:off x="18464899" y="6476950"/>
              <a:ext cx="115657" cy="214792"/>
            </a:xfrm>
            <a:custGeom>
              <a:avLst/>
              <a:gdLst>
                <a:gd name="connsiteX0" fmla="*/ 55969 w 115657"/>
                <a:gd name="connsiteY0" fmla="*/ 3098 h 214792"/>
                <a:gd name="connsiteX1" fmla="*/ 55969 w 115657"/>
                <a:gd name="connsiteY1" fmla="*/ 3098 h 214792"/>
                <a:gd name="connsiteX2" fmla="*/ 5577 w 115657"/>
                <a:gd name="connsiteY2" fmla="*/ 43991 h 214792"/>
                <a:gd name="connsiteX3" fmla="*/ 3098 w 115657"/>
                <a:gd name="connsiteY3" fmla="*/ 46056 h 214792"/>
                <a:gd name="connsiteX4" fmla="*/ 42752 w 115657"/>
                <a:gd name="connsiteY4" fmla="*/ 213760 h 214792"/>
                <a:gd name="connsiteX5" fmla="*/ 115863 w 115657"/>
                <a:gd name="connsiteY5" fmla="*/ 143952 h 214792"/>
                <a:gd name="connsiteX6" fmla="*/ 55969 w 115657"/>
                <a:gd name="connsiteY6" fmla="*/ 3098 h 21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657" h="214792">
                  <a:moveTo>
                    <a:pt x="55969" y="3098"/>
                  </a:moveTo>
                  <a:lnTo>
                    <a:pt x="55969" y="3098"/>
                  </a:lnTo>
                  <a:cubicBezTo>
                    <a:pt x="39447" y="16316"/>
                    <a:pt x="22924" y="29947"/>
                    <a:pt x="5577" y="43991"/>
                  </a:cubicBezTo>
                  <a:cubicBezTo>
                    <a:pt x="4750" y="44404"/>
                    <a:pt x="3925" y="45230"/>
                    <a:pt x="3098" y="46056"/>
                  </a:cubicBezTo>
                  <a:cubicBezTo>
                    <a:pt x="6402" y="70840"/>
                    <a:pt x="18382" y="143952"/>
                    <a:pt x="42752" y="213760"/>
                  </a:cubicBezTo>
                  <a:cubicBezTo>
                    <a:pt x="66296" y="189389"/>
                    <a:pt x="90668" y="166257"/>
                    <a:pt x="115863" y="143952"/>
                  </a:cubicBezTo>
                  <a:cubicBezTo>
                    <a:pt x="100168" y="97689"/>
                    <a:pt x="84883" y="10120"/>
                    <a:pt x="55969" y="309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BAE1FA4-AE20-4A5A-8EC7-B413222FF3A0}"/>
              </a:ext>
            </a:extLst>
          </p:cNvPr>
          <p:cNvGrpSpPr/>
          <p:nvPr/>
        </p:nvGrpSpPr>
        <p:grpSpPr>
          <a:xfrm>
            <a:off x="260237" y="4887654"/>
            <a:ext cx="3213005" cy="1991158"/>
            <a:chOff x="3303875" y="7350765"/>
            <a:chExt cx="2346192" cy="1453978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A5852FB-F6FD-4D3B-8066-828F352FCFC5}"/>
                </a:ext>
              </a:extLst>
            </p:cNvPr>
            <p:cNvSpPr/>
            <p:nvPr/>
          </p:nvSpPr>
          <p:spPr>
            <a:xfrm>
              <a:off x="3303875" y="7350765"/>
              <a:ext cx="2346192" cy="1453978"/>
            </a:xfrm>
            <a:custGeom>
              <a:avLst/>
              <a:gdLst>
                <a:gd name="connsiteX0" fmla="*/ 2065516 w 2346191"/>
                <a:gd name="connsiteY0" fmla="*/ 1451517 h 1453977"/>
                <a:gd name="connsiteX1" fmla="*/ 2037841 w 2346191"/>
                <a:gd name="connsiteY1" fmla="*/ 1448213 h 1453977"/>
                <a:gd name="connsiteX2" fmla="*/ 1896987 w 2346191"/>
                <a:gd name="connsiteY2" fmla="*/ 1050847 h 1453977"/>
                <a:gd name="connsiteX3" fmla="*/ 1896574 w 2346191"/>
                <a:gd name="connsiteY3" fmla="*/ 1050434 h 1453977"/>
                <a:gd name="connsiteX4" fmla="*/ 1551667 w 2346191"/>
                <a:gd name="connsiteY4" fmla="*/ 835229 h 1453977"/>
                <a:gd name="connsiteX5" fmla="*/ 1359180 w 2346191"/>
                <a:gd name="connsiteY5" fmla="*/ 708419 h 1453977"/>
                <a:gd name="connsiteX6" fmla="*/ 6816 w 2346191"/>
                <a:gd name="connsiteY6" fmla="*/ 824076 h 1453977"/>
                <a:gd name="connsiteX7" fmla="*/ 3098 w 2346191"/>
                <a:gd name="connsiteY7" fmla="*/ 821598 h 1453977"/>
                <a:gd name="connsiteX8" fmla="*/ 357092 w 2346191"/>
                <a:gd name="connsiteY8" fmla="*/ 423406 h 1453977"/>
                <a:gd name="connsiteX9" fmla="*/ 623930 w 2346191"/>
                <a:gd name="connsiteY9" fmla="*/ 442820 h 1453977"/>
                <a:gd name="connsiteX10" fmla="*/ 735457 w 2346191"/>
                <a:gd name="connsiteY10" fmla="*/ 403992 h 1453977"/>
                <a:gd name="connsiteX11" fmla="*/ 464075 w 2346191"/>
                <a:gd name="connsiteY11" fmla="*/ 340380 h 1453977"/>
                <a:gd name="connsiteX12" fmla="*/ 762306 w 2346191"/>
                <a:gd name="connsiteY12" fmla="*/ 180112 h 1453977"/>
                <a:gd name="connsiteX13" fmla="*/ 979989 w 2346191"/>
                <a:gd name="connsiteY13" fmla="*/ 275117 h 1453977"/>
                <a:gd name="connsiteX14" fmla="*/ 1086560 w 2346191"/>
                <a:gd name="connsiteY14" fmla="*/ 444059 h 1453977"/>
                <a:gd name="connsiteX15" fmla="*/ 1145627 w 2346191"/>
                <a:gd name="connsiteY15" fmla="*/ 351120 h 1453977"/>
                <a:gd name="connsiteX16" fmla="*/ 908530 w 2346191"/>
                <a:gd name="connsiteY16" fmla="*/ 141285 h 1453977"/>
                <a:gd name="connsiteX17" fmla="*/ 1205935 w 2346191"/>
                <a:gd name="connsiteY17" fmla="*/ 45041 h 1453977"/>
                <a:gd name="connsiteX18" fmla="*/ 1421140 w 2346191"/>
                <a:gd name="connsiteY18" fmla="*/ 165242 h 1453977"/>
                <a:gd name="connsiteX19" fmla="*/ 1512839 w 2346191"/>
                <a:gd name="connsiteY19" fmla="*/ 271812 h 1453977"/>
                <a:gd name="connsiteX20" fmla="*/ 1539688 w 2346191"/>
                <a:gd name="connsiteY20" fmla="*/ 207374 h 1453977"/>
                <a:gd name="connsiteX21" fmla="*/ 1360419 w 2346191"/>
                <a:gd name="connsiteY21" fmla="*/ 32236 h 1453977"/>
                <a:gd name="connsiteX22" fmla="*/ 1628084 w 2346191"/>
                <a:gd name="connsiteY22" fmla="*/ 43802 h 1453977"/>
                <a:gd name="connsiteX23" fmla="*/ 1908966 w 2346191"/>
                <a:gd name="connsiteY23" fmla="*/ 323032 h 1453977"/>
                <a:gd name="connsiteX24" fmla="*/ 2148129 w 2346191"/>
                <a:gd name="connsiteY24" fmla="*/ 426297 h 1453977"/>
                <a:gd name="connsiteX25" fmla="*/ 2188196 w 2346191"/>
                <a:gd name="connsiteY25" fmla="*/ 520062 h 1453977"/>
                <a:gd name="connsiteX26" fmla="*/ 2016775 w 2346191"/>
                <a:gd name="connsiteY26" fmla="*/ 598131 h 1453977"/>
                <a:gd name="connsiteX27" fmla="*/ 2055603 w 2346191"/>
                <a:gd name="connsiteY27" fmla="*/ 690244 h 1453977"/>
                <a:gd name="connsiteX28" fmla="*/ 2248090 w 2346191"/>
                <a:gd name="connsiteY28" fmla="*/ 544433 h 1453977"/>
                <a:gd name="connsiteX29" fmla="*/ 2292700 w 2346191"/>
                <a:gd name="connsiteY29" fmla="*/ 872817 h 1453977"/>
                <a:gd name="connsiteX30" fmla="*/ 1999013 w 2346191"/>
                <a:gd name="connsiteY30" fmla="*/ 1050847 h 1453977"/>
                <a:gd name="connsiteX31" fmla="*/ 1942837 w 2346191"/>
                <a:gd name="connsiteY31" fmla="*/ 1049608 h 1453977"/>
                <a:gd name="connsiteX32" fmla="*/ 2065516 w 2346191"/>
                <a:gd name="connsiteY32" fmla="*/ 1451517 h 145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346191" h="1453977">
                  <a:moveTo>
                    <a:pt x="2065516" y="1451517"/>
                  </a:moveTo>
                  <a:lnTo>
                    <a:pt x="2037841" y="1448213"/>
                  </a:lnTo>
                  <a:cubicBezTo>
                    <a:pt x="2034950" y="1176831"/>
                    <a:pt x="1896987" y="1050847"/>
                    <a:pt x="1896987" y="1050847"/>
                  </a:cubicBezTo>
                  <a:cubicBezTo>
                    <a:pt x="1896987" y="1050847"/>
                    <a:pt x="1896987" y="1050847"/>
                    <a:pt x="1896574" y="1050434"/>
                  </a:cubicBezTo>
                  <a:cubicBezTo>
                    <a:pt x="1888313" y="1043825"/>
                    <a:pt x="1739610" y="926928"/>
                    <a:pt x="1551667" y="835229"/>
                  </a:cubicBezTo>
                  <a:cubicBezTo>
                    <a:pt x="1492599" y="788139"/>
                    <a:pt x="1428162" y="745181"/>
                    <a:pt x="1359180" y="708419"/>
                  </a:cubicBezTo>
                  <a:cubicBezTo>
                    <a:pt x="911421" y="469256"/>
                    <a:pt x="383115" y="531215"/>
                    <a:pt x="6816" y="824076"/>
                  </a:cubicBezTo>
                  <a:cubicBezTo>
                    <a:pt x="5163" y="823250"/>
                    <a:pt x="3924" y="822424"/>
                    <a:pt x="3098" y="821598"/>
                  </a:cubicBezTo>
                  <a:cubicBezTo>
                    <a:pt x="3098" y="821598"/>
                    <a:pt x="277371" y="451907"/>
                    <a:pt x="357092" y="423406"/>
                  </a:cubicBezTo>
                  <a:cubicBezTo>
                    <a:pt x="436813" y="394491"/>
                    <a:pt x="428139" y="356903"/>
                    <a:pt x="623930" y="442820"/>
                  </a:cubicBezTo>
                  <a:cubicBezTo>
                    <a:pt x="819308" y="528737"/>
                    <a:pt x="757762" y="423406"/>
                    <a:pt x="735457" y="403992"/>
                  </a:cubicBezTo>
                  <a:cubicBezTo>
                    <a:pt x="713152" y="384578"/>
                    <a:pt x="570645" y="328402"/>
                    <a:pt x="464075" y="340380"/>
                  </a:cubicBezTo>
                  <a:cubicBezTo>
                    <a:pt x="464075" y="340380"/>
                    <a:pt x="582624" y="209440"/>
                    <a:pt x="762306" y="180112"/>
                  </a:cubicBezTo>
                  <a:cubicBezTo>
                    <a:pt x="941988" y="150785"/>
                    <a:pt x="957684" y="237115"/>
                    <a:pt x="979989" y="275117"/>
                  </a:cubicBezTo>
                  <a:cubicBezTo>
                    <a:pt x="1002295" y="313118"/>
                    <a:pt x="1045666" y="428363"/>
                    <a:pt x="1086560" y="444059"/>
                  </a:cubicBezTo>
                  <a:cubicBezTo>
                    <a:pt x="1127453" y="460168"/>
                    <a:pt x="1181564" y="420928"/>
                    <a:pt x="1145627" y="351120"/>
                  </a:cubicBezTo>
                  <a:cubicBezTo>
                    <a:pt x="1109691" y="281313"/>
                    <a:pt x="958510" y="154089"/>
                    <a:pt x="908530" y="141285"/>
                  </a:cubicBezTo>
                  <a:cubicBezTo>
                    <a:pt x="908530" y="141285"/>
                    <a:pt x="1110517" y="28932"/>
                    <a:pt x="1205935" y="45041"/>
                  </a:cubicBezTo>
                  <a:cubicBezTo>
                    <a:pt x="1301352" y="60737"/>
                    <a:pt x="1358768" y="78912"/>
                    <a:pt x="1421140" y="165242"/>
                  </a:cubicBezTo>
                  <a:cubicBezTo>
                    <a:pt x="1483099" y="251572"/>
                    <a:pt x="1483099" y="259833"/>
                    <a:pt x="1512839" y="271812"/>
                  </a:cubicBezTo>
                  <a:cubicBezTo>
                    <a:pt x="1542993" y="283378"/>
                    <a:pt x="1570255" y="257768"/>
                    <a:pt x="1539688" y="207374"/>
                  </a:cubicBezTo>
                  <a:cubicBezTo>
                    <a:pt x="1509122" y="157394"/>
                    <a:pt x="1412879" y="59085"/>
                    <a:pt x="1360419" y="32236"/>
                  </a:cubicBezTo>
                  <a:cubicBezTo>
                    <a:pt x="1360419" y="32236"/>
                    <a:pt x="1456663" y="-40463"/>
                    <a:pt x="1628084" y="43802"/>
                  </a:cubicBezTo>
                  <a:cubicBezTo>
                    <a:pt x="1799917" y="128067"/>
                    <a:pt x="1893269" y="284204"/>
                    <a:pt x="1908966" y="323032"/>
                  </a:cubicBezTo>
                  <a:cubicBezTo>
                    <a:pt x="1924249" y="361860"/>
                    <a:pt x="2090300" y="368882"/>
                    <a:pt x="2148129" y="426297"/>
                  </a:cubicBezTo>
                  <a:cubicBezTo>
                    <a:pt x="2205544" y="483713"/>
                    <a:pt x="2203892" y="506844"/>
                    <a:pt x="2188196" y="520062"/>
                  </a:cubicBezTo>
                  <a:cubicBezTo>
                    <a:pt x="2172912" y="532867"/>
                    <a:pt x="2029993" y="575826"/>
                    <a:pt x="2016775" y="598131"/>
                  </a:cubicBezTo>
                  <a:cubicBezTo>
                    <a:pt x="2003557" y="620849"/>
                    <a:pt x="1977121" y="679917"/>
                    <a:pt x="2055603" y="690244"/>
                  </a:cubicBezTo>
                  <a:cubicBezTo>
                    <a:pt x="2134085" y="700157"/>
                    <a:pt x="2101453" y="586152"/>
                    <a:pt x="2248090" y="544433"/>
                  </a:cubicBezTo>
                  <a:cubicBezTo>
                    <a:pt x="2394727" y="502714"/>
                    <a:pt x="2344333" y="812510"/>
                    <a:pt x="2292700" y="872817"/>
                  </a:cubicBezTo>
                  <a:cubicBezTo>
                    <a:pt x="2241068" y="932711"/>
                    <a:pt x="2075430" y="1054151"/>
                    <a:pt x="1999013" y="1050847"/>
                  </a:cubicBezTo>
                  <a:cubicBezTo>
                    <a:pt x="1970925" y="1049608"/>
                    <a:pt x="1954403" y="1049608"/>
                    <a:pt x="1942837" y="1049608"/>
                  </a:cubicBezTo>
                  <a:cubicBezTo>
                    <a:pt x="2106410" y="1237138"/>
                    <a:pt x="2065516" y="1451517"/>
                    <a:pt x="2065516" y="1451517"/>
                  </a:cubicBezTo>
                  <a:close/>
                </a:path>
              </a:pathLst>
            </a:custGeom>
            <a:solidFill>
              <a:srgbClr val="B427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B38306-8C28-42F2-A24C-3D4D9BBAAD35}"/>
                </a:ext>
              </a:extLst>
            </p:cNvPr>
            <p:cNvSpPr/>
            <p:nvPr/>
          </p:nvSpPr>
          <p:spPr>
            <a:xfrm>
              <a:off x="3308005" y="7909713"/>
              <a:ext cx="1548982" cy="330450"/>
            </a:xfrm>
            <a:custGeom>
              <a:avLst/>
              <a:gdLst>
                <a:gd name="connsiteX0" fmla="*/ 1547950 w 1548982"/>
                <a:gd name="connsiteY0" fmla="*/ 276694 h 330449"/>
                <a:gd name="connsiteX1" fmla="*/ 1236914 w 1548982"/>
                <a:gd name="connsiteY1" fmla="*/ 173016 h 330449"/>
                <a:gd name="connsiteX2" fmla="*/ 645409 w 1548982"/>
                <a:gd name="connsiteY2" fmla="*/ 209365 h 330449"/>
                <a:gd name="connsiteX3" fmla="*/ 371549 w 1548982"/>
                <a:gd name="connsiteY3" fmla="*/ 329979 h 330449"/>
                <a:gd name="connsiteX4" fmla="*/ 356679 w 1548982"/>
                <a:gd name="connsiteY4" fmla="*/ 329566 h 330449"/>
                <a:gd name="connsiteX5" fmla="*/ 558666 w 1548982"/>
                <a:gd name="connsiteY5" fmla="*/ 196560 h 330449"/>
                <a:gd name="connsiteX6" fmla="*/ 330243 w 1548982"/>
                <a:gd name="connsiteY6" fmla="*/ 327914 h 330449"/>
                <a:gd name="connsiteX7" fmla="*/ 3098 w 1548982"/>
                <a:gd name="connsiteY7" fmla="*/ 265955 h 330449"/>
                <a:gd name="connsiteX8" fmla="*/ 1355463 w 1548982"/>
                <a:gd name="connsiteY8" fmla="*/ 150297 h 330449"/>
                <a:gd name="connsiteX9" fmla="*/ 1547950 w 1548982"/>
                <a:gd name="connsiteY9" fmla="*/ 276694 h 33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8982" h="330449">
                  <a:moveTo>
                    <a:pt x="1547950" y="276694"/>
                  </a:moveTo>
                  <a:cubicBezTo>
                    <a:pt x="1450054" y="228779"/>
                    <a:pt x="1341832" y="187886"/>
                    <a:pt x="1236914" y="173016"/>
                  </a:cubicBezTo>
                  <a:cubicBezTo>
                    <a:pt x="925465" y="128818"/>
                    <a:pt x="684650" y="193669"/>
                    <a:pt x="645409" y="209365"/>
                  </a:cubicBezTo>
                  <a:cubicBezTo>
                    <a:pt x="605755" y="225061"/>
                    <a:pt x="454575" y="330392"/>
                    <a:pt x="371549" y="329979"/>
                  </a:cubicBezTo>
                  <a:cubicBezTo>
                    <a:pt x="367006" y="329979"/>
                    <a:pt x="362049" y="329566"/>
                    <a:pt x="356679" y="329566"/>
                  </a:cubicBezTo>
                  <a:cubicBezTo>
                    <a:pt x="432269" y="282477"/>
                    <a:pt x="593777" y="187473"/>
                    <a:pt x="558666" y="196560"/>
                  </a:cubicBezTo>
                  <a:cubicBezTo>
                    <a:pt x="526035" y="204821"/>
                    <a:pt x="393441" y="287434"/>
                    <a:pt x="330243" y="327914"/>
                  </a:cubicBezTo>
                  <a:cubicBezTo>
                    <a:pt x="227804" y="319240"/>
                    <a:pt x="39861" y="287021"/>
                    <a:pt x="3098" y="265955"/>
                  </a:cubicBezTo>
                  <a:cubicBezTo>
                    <a:pt x="379398" y="-26906"/>
                    <a:pt x="907704" y="-88866"/>
                    <a:pt x="1355463" y="150297"/>
                  </a:cubicBezTo>
                  <a:cubicBezTo>
                    <a:pt x="1424857" y="186647"/>
                    <a:pt x="1488882" y="229192"/>
                    <a:pt x="1547950" y="276694"/>
                  </a:cubicBezTo>
                  <a:close/>
                </a:path>
              </a:pathLst>
            </a:custGeom>
            <a:solidFill>
              <a:srgbClr val="C3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A7B2FEE-DEFB-49C1-AA6C-CB128D842A25}"/>
              </a:ext>
            </a:extLst>
          </p:cNvPr>
          <p:cNvGrpSpPr/>
          <p:nvPr/>
        </p:nvGrpSpPr>
        <p:grpSpPr>
          <a:xfrm>
            <a:off x="1312068" y="3416548"/>
            <a:ext cx="2129047" cy="3569377"/>
            <a:chOff x="8365730" y="6276538"/>
            <a:chExt cx="1554667" cy="260642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4AE8EB0-9B83-43D3-BC44-C2C748A98495}"/>
                </a:ext>
              </a:extLst>
            </p:cNvPr>
            <p:cNvSpPr/>
            <p:nvPr/>
          </p:nvSpPr>
          <p:spPr>
            <a:xfrm>
              <a:off x="8458158" y="6276538"/>
              <a:ext cx="1462239" cy="2606421"/>
            </a:xfrm>
            <a:custGeom>
              <a:avLst/>
              <a:gdLst>
                <a:gd name="connsiteX0" fmla="*/ 1383455 w 1462239"/>
                <a:gd name="connsiteY0" fmla="*/ 546352 h 2606420"/>
                <a:gd name="connsiteX1" fmla="*/ 1182706 w 1462239"/>
                <a:gd name="connsiteY1" fmla="*/ 333625 h 2606420"/>
                <a:gd name="connsiteX2" fmla="*/ 1149248 w 1462239"/>
                <a:gd name="connsiteY2" fmla="*/ 504632 h 2606420"/>
                <a:gd name="connsiteX3" fmla="*/ 1080267 w 1462239"/>
                <a:gd name="connsiteY3" fmla="*/ 772710 h 2606420"/>
                <a:gd name="connsiteX4" fmla="*/ 1003438 w 1462239"/>
                <a:gd name="connsiteY4" fmla="*/ 770231 h 2606420"/>
                <a:gd name="connsiteX5" fmla="*/ 1108355 w 1462239"/>
                <a:gd name="connsiteY5" fmla="*/ 477370 h 2606420"/>
                <a:gd name="connsiteX6" fmla="*/ 972458 w 1462239"/>
                <a:gd name="connsiteY6" fmla="*/ 167161 h 2606420"/>
                <a:gd name="connsiteX7" fmla="*/ 778319 w 1462239"/>
                <a:gd name="connsiteY7" fmla="*/ 129985 h 2606420"/>
                <a:gd name="connsiteX8" fmla="*/ 804755 w 1462239"/>
                <a:gd name="connsiteY8" fmla="*/ 537677 h 2606420"/>
                <a:gd name="connsiteX9" fmla="*/ 745687 w 1462239"/>
                <a:gd name="connsiteY9" fmla="*/ 539743 h 2606420"/>
                <a:gd name="connsiteX10" fmla="*/ 730403 w 1462239"/>
                <a:gd name="connsiteY10" fmla="*/ 170052 h 2606420"/>
                <a:gd name="connsiteX11" fmla="*/ 627551 w 1462239"/>
                <a:gd name="connsiteY11" fmla="*/ 56873 h 2606420"/>
                <a:gd name="connsiteX12" fmla="*/ 397889 w 1462239"/>
                <a:gd name="connsiteY12" fmla="*/ 72157 h 2606420"/>
                <a:gd name="connsiteX13" fmla="*/ 489588 w 1462239"/>
                <a:gd name="connsiteY13" fmla="*/ 322885 h 2606420"/>
                <a:gd name="connsiteX14" fmla="*/ 481327 w 1462239"/>
                <a:gd name="connsiteY14" fmla="*/ 426977 h 2606420"/>
                <a:gd name="connsiteX15" fmla="*/ 383431 w 1462239"/>
                <a:gd name="connsiteY15" fmla="*/ 178727 h 2606420"/>
                <a:gd name="connsiteX16" fmla="*/ 233077 w 1462239"/>
                <a:gd name="connsiteY16" fmla="*/ 18872 h 2606420"/>
                <a:gd name="connsiteX17" fmla="*/ 50503 w 1462239"/>
                <a:gd name="connsiteY17" fmla="*/ 10610 h 2606420"/>
                <a:gd name="connsiteX18" fmla="*/ 5480 w 1462239"/>
                <a:gd name="connsiteY18" fmla="*/ 266296 h 2606420"/>
                <a:gd name="connsiteX19" fmla="*/ 3414 w 1462239"/>
                <a:gd name="connsiteY19" fmla="*/ 362539 h 2606420"/>
                <a:gd name="connsiteX20" fmla="*/ 60830 w 1462239"/>
                <a:gd name="connsiteY20" fmla="*/ 389388 h 2606420"/>
                <a:gd name="connsiteX21" fmla="*/ 299993 w 1462239"/>
                <a:gd name="connsiteY21" fmla="*/ 507937 h 2606420"/>
                <a:gd name="connsiteX22" fmla="*/ 195902 w 1462239"/>
                <a:gd name="connsiteY22" fmla="*/ 507524 h 2606420"/>
                <a:gd name="connsiteX23" fmla="*/ 6306 w 1462239"/>
                <a:gd name="connsiteY23" fmla="*/ 426977 h 2606420"/>
                <a:gd name="connsiteX24" fmla="*/ 76114 w 1462239"/>
                <a:gd name="connsiteY24" fmla="*/ 742556 h 2606420"/>
                <a:gd name="connsiteX25" fmla="*/ 390867 w 1462239"/>
                <a:gd name="connsiteY25" fmla="*/ 780558 h 2606420"/>
                <a:gd name="connsiteX26" fmla="*/ 383845 w 1462239"/>
                <a:gd name="connsiteY26" fmla="*/ 839626 h 2606420"/>
                <a:gd name="connsiteX27" fmla="*/ 99658 w 1462239"/>
                <a:gd name="connsiteY27" fmla="*/ 799972 h 2606420"/>
                <a:gd name="connsiteX28" fmla="*/ 303298 w 1462239"/>
                <a:gd name="connsiteY28" fmla="*/ 1113073 h 2606420"/>
                <a:gd name="connsiteX29" fmla="*/ 569723 w 1462239"/>
                <a:gd name="connsiteY29" fmla="*/ 1096963 h 2606420"/>
                <a:gd name="connsiteX30" fmla="*/ 565592 w 1462239"/>
                <a:gd name="connsiteY30" fmla="*/ 1173793 h 2606420"/>
                <a:gd name="connsiteX31" fmla="*/ 406976 w 1462239"/>
                <a:gd name="connsiteY31" fmla="*/ 1213860 h 2606420"/>
                <a:gd name="connsiteX32" fmla="*/ 543286 w 1462239"/>
                <a:gd name="connsiteY32" fmla="*/ 1314234 h 2606420"/>
                <a:gd name="connsiteX33" fmla="*/ 686618 w 1462239"/>
                <a:gd name="connsiteY33" fmla="*/ 1251035 h 2606420"/>
                <a:gd name="connsiteX34" fmla="*/ 689511 w 1462239"/>
                <a:gd name="connsiteY34" fmla="*/ 1292755 h 2606420"/>
                <a:gd name="connsiteX35" fmla="*/ 630029 w 1462239"/>
                <a:gd name="connsiteY35" fmla="*/ 1363388 h 2606420"/>
                <a:gd name="connsiteX36" fmla="*/ 881585 w 1462239"/>
                <a:gd name="connsiteY36" fmla="*/ 1457153 h 2606420"/>
                <a:gd name="connsiteX37" fmla="*/ 910499 w 1462239"/>
                <a:gd name="connsiteY37" fmla="*/ 1345214 h 2606420"/>
                <a:gd name="connsiteX38" fmla="*/ 960066 w 1462239"/>
                <a:gd name="connsiteY38" fmla="*/ 1120508 h 2606420"/>
                <a:gd name="connsiteX39" fmla="*/ 1108769 w 1462239"/>
                <a:gd name="connsiteY39" fmla="*/ 1488959 h 2606420"/>
                <a:gd name="connsiteX40" fmla="*/ 1126117 w 1462239"/>
                <a:gd name="connsiteY40" fmla="*/ 2603813 h 2606420"/>
                <a:gd name="connsiteX41" fmla="*/ 1165770 w 1462239"/>
                <a:gd name="connsiteY41" fmla="*/ 2602574 h 2606420"/>
                <a:gd name="connsiteX42" fmla="*/ 1161640 w 1462239"/>
                <a:gd name="connsiteY42" fmla="*/ 1489785 h 2606420"/>
                <a:gd name="connsiteX43" fmla="*/ 1003024 w 1462239"/>
                <a:gd name="connsiteY43" fmla="*/ 1089115 h 2606420"/>
                <a:gd name="connsiteX44" fmla="*/ 1231448 w 1462239"/>
                <a:gd name="connsiteY44" fmla="*/ 1058548 h 2606420"/>
                <a:gd name="connsiteX45" fmla="*/ 1451196 w 1462239"/>
                <a:gd name="connsiteY45" fmla="*/ 887128 h 2606420"/>
                <a:gd name="connsiteX46" fmla="*/ 1383455 w 1462239"/>
                <a:gd name="connsiteY46" fmla="*/ 546352 h 2606420"/>
                <a:gd name="connsiteX47" fmla="*/ 404498 w 1462239"/>
                <a:gd name="connsiteY47" fmla="*/ 518676 h 2606420"/>
                <a:gd name="connsiteX48" fmla="*/ 409455 w 1462239"/>
                <a:gd name="connsiteY48" fmla="*/ 491001 h 2606420"/>
                <a:gd name="connsiteX49" fmla="*/ 459434 w 1462239"/>
                <a:gd name="connsiteY49" fmla="*/ 528590 h 2606420"/>
                <a:gd name="connsiteX50" fmla="*/ 404498 w 1462239"/>
                <a:gd name="connsiteY50" fmla="*/ 518676 h 2606420"/>
                <a:gd name="connsiteX51" fmla="*/ 579636 w 1462239"/>
                <a:gd name="connsiteY51" fmla="*/ 376583 h 2606420"/>
                <a:gd name="connsiteX52" fmla="*/ 572201 w 1462239"/>
                <a:gd name="connsiteY52" fmla="*/ 489349 h 2606420"/>
                <a:gd name="connsiteX53" fmla="*/ 533373 w 1462239"/>
                <a:gd name="connsiteY53" fmla="*/ 396410 h 2606420"/>
                <a:gd name="connsiteX54" fmla="*/ 579636 w 1462239"/>
                <a:gd name="connsiteY54" fmla="*/ 376583 h 2606420"/>
                <a:gd name="connsiteX55" fmla="*/ 499089 w 1462239"/>
                <a:gd name="connsiteY55" fmla="*/ 734708 h 2606420"/>
                <a:gd name="connsiteX56" fmla="*/ 639116 w 1462239"/>
                <a:gd name="connsiteY56" fmla="*/ 726034 h 2606420"/>
                <a:gd name="connsiteX57" fmla="*/ 540808 w 1462239"/>
                <a:gd name="connsiteY57" fmla="*/ 806581 h 2606420"/>
                <a:gd name="connsiteX58" fmla="*/ 499089 w 1462239"/>
                <a:gd name="connsiteY58" fmla="*/ 734708 h 2606420"/>
                <a:gd name="connsiteX59" fmla="*/ 627138 w 1462239"/>
                <a:gd name="connsiteY59" fmla="*/ 1025916 h 2606420"/>
                <a:gd name="connsiteX60" fmla="*/ 574266 w 1462239"/>
                <a:gd name="connsiteY60" fmla="*/ 961892 h 2606420"/>
                <a:gd name="connsiteX61" fmla="*/ 754361 w 1462239"/>
                <a:gd name="connsiteY61" fmla="*/ 916455 h 2606420"/>
                <a:gd name="connsiteX62" fmla="*/ 627138 w 1462239"/>
                <a:gd name="connsiteY62" fmla="*/ 1025916 h 2606420"/>
                <a:gd name="connsiteX63" fmla="*/ 849778 w 1462239"/>
                <a:gd name="connsiteY63" fmla="*/ 669444 h 2606420"/>
                <a:gd name="connsiteX64" fmla="*/ 851431 w 1462239"/>
                <a:gd name="connsiteY64" fmla="*/ 568657 h 2606420"/>
                <a:gd name="connsiteX65" fmla="*/ 902238 w 1462239"/>
                <a:gd name="connsiteY65" fmla="*/ 569070 h 2606420"/>
                <a:gd name="connsiteX66" fmla="*/ 849778 w 1462239"/>
                <a:gd name="connsiteY66" fmla="*/ 669444 h 260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62239" h="2606420">
                  <a:moveTo>
                    <a:pt x="1383455" y="546352"/>
                  </a:moveTo>
                  <a:cubicBezTo>
                    <a:pt x="1349583" y="436890"/>
                    <a:pt x="1207903" y="329494"/>
                    <a:pt x="1182706" y="333625"/>
                  </a:cubicBezTo>
                  <a:cubicBezTo>
                    <a:pt x="1157509" y="337342"/>
                    <a:pt x="1145117" y="391040"/>
                    <a:pt x="1149248" y="504632"/>
                  </a:cubicBezTo>
                  <a:cubicBezTo>
                    <a:pt x="1153792" y="618225"/>
                    <a:pt x="1111246" y="710750"/>
                    <a:pt x="1080267" y="772710"/>
                  </a:cubicBezTo>
                  <a:cubicBezTo>
                    <a:pt x="1048875" y="834669"/>
                    <a:pt x="1008394" y="795015"/>
                    <a:pt x="1003438" y="770231"/>
                  </a:cubicBezTo>
                  <a:cubicBezTo>
                    <a:pt x="998068" y="745448"/>
                    <a:pt x="1096789" y="555026"/>
                    <a:pt x="1108355" y="477370"/>
                  </a:cubicBezTo>
                  <a:cubicBezTo>
                    <a:pt x="1119921" y="399715"/>
                    <a:pt x="1023677" y="222511"/>
                    <a:pt x="972458" y="167161"/>
                  </a:cubicBezTo>
                  <a:cubicBezTo>
                    <a:pt x="921651" y="111397"/>
                    <a:pt x="769644" y="96940"/>
                    <a:pt x="778319" y="129985"/>
                  </a:cubicBezTo>
                  <a:cubicBezTo>
                    <a:pt x="787406" y="162617"/>
                    <a:pt x="815495" y="459609"/>
                    <a:pt x="804755" y="537677"/>
                  </a:cubicBezTo>
                  <a:cubicBezTo>
                    <a:pt x="794015" y="615746"/>
                    <a:pt x="758492" y="584766"/>
                    <a:pt x="745687" y="539743"/>
                  </a:cubicBezTo>
                  <a:cubicBezTo>
                    <a:pt x="732469" y="495132"/>
                    <a:pt x="739904" y="224576"/>
                    <a:pt x="730403" y="170052"/>
                  </a:cubicBezTo>
                  <a:cubicBezTo>
                    <a:pt x="720903" y="115528"/>
                    <a:pt x="685380" y="88679"/>
                    <a:pt x="627551" y="56873"/>
                  </a:cubicBezTo>
                  <a:cubicBezTo>
                    <a:pt x="569723" y="25067"/>
                    <a:pt x="397889" y="72157"/>
                    <a:pt x="397889" y="72157"/>
                  </a:cubicBezTo>
                  <a:cubicBezTo>
                    <a:pt x="413998" y="101071"/>
                    <a:pt x="475131" y="280753"/>
                    <a:pt x="489588" y="322885"/>
                  </a:cubicBezTo>
                  <a:cubicBezTo>
                    <a:pt x="504045" y="364604"/>
                    <a:pt x="516025" y="434825"/>
                    <a:pt x="481327" y="426977"/>
                  </a:cubicBezTo>
                  <a:cubicBezTo>
                    <a:pt x="446630" y="419129"/>
                    <a:pt x="414825" y="305537"/>
                    <a:pt x="383431" y="178727"/>
                  </a:cubicBezTo>
                  <a:cubicBezTo>
                    <a:pt x="352038" y="51504"/>
                    <a:pt x="280166" y="35394"/>
                    <a:pt x="233077" y="18872"/>
                  </a:cubicBezTo>
                  <a:cubicBezTo>
                    <a:pt x="170705" y="-3434"/>
                    <a:pt x="100071" y="1936"/>
                    <a:pt x="50503" y="10610"/>
                  </a:cubicBezTo>
                  <a:cubicBezTo>
                    <a:pt x="26546" y="91984"/>
                    <a:pt x="10850" y="177900"/>
                    <a:pt x="5480" y="266296"/>
                  </a:cubicBezTo>
                  <a:cubicBezTo>
                    <a:pt x="3414" y="298514"/>
                    <a:pt x="2589" y="330733"/>
                    <a:pt x="3414" y="362539"/>
                  </a:cubicBezTo>
                  <a:cubicBezTo>
                    <a:pt x="19523" y="372453"/>
                    <a:pt x="38525" y="381127"/>
                    <a:pt x="60830" y="389388"/>
                  </a:cubicBezTo>
                  <a:cubicBezTo>
                    <a:pt x="183922" y="433173"/>
                    <a:pt x="295037" y="472413"/>
                    <a:pt x="299993" y="507937"/>
                  </a:cubicBezTo>
                  <a:cubicBezTo>
                    <a:pt x="305363" y="543047"/>
                    <a:pt x="237208" y="523220"/>
                    <a:pt x="195902" y="507524"/>
                  </a:cubicBezTo>
                  <a:cubicBezTo>
                    <a:pt x="149226" y="489762"/>
                    <a:pt x="72396" y="465805"/>
                    <a:pt x="6306" y="426977"/>
                  </a:cubicBezTo>
                  <a:cubicBezTo>
                    <a:pt x="14567" y="536851"/>
                    <a:pt x="38525" y="642595"/>
                    <a:pt x="76114" y="742556"/>
                  </a:cubicBezTo>
                  <a:cubicBezTo>
                    <a:pt x="173596" y="754122"/>
                    <a:pt x="355756" y="766927"/>
                    <a:pt x="390867" y="780558"/>
                  </a:cubicBezTo>
                  <a:cubicBezTo>
                    <a:pt x="434238" y="797080"/>
                    <a:pt x="462327" y="835495"/>
                    <a:pt x="383845" y="839626"/>
                  </a:cubicBezTo>
                  <a:cubicBezTo>
                    <a:pt x="335516" y="842104"/>
                    <a:pt x="201684" y="815668"/>
                    <a:pt x="99658" y="799972"/>
                  </a:cubicBezTo>
                  <a:cubicBezTo>
                    <a:pt x="150051" y="915216"/>
                    <a:pt x="219033" y="1020960"/>
                    <a:pt x="303298" y="1113073"/>
                  </a:cubicBezTo>
                  <a:cubicBezTo>
                    <a:pt x="491653" y="1073006"/>
                    <a:pt x="550308" y="1090767"/>
                    <a:pt x="569723" y="1096963"/>
                  </a:cubicBezTo>
                  <a:cubicBezTo>
                    <a:pt x="594093" y="1104398"/>
                    <a:pt x="630029" y="1147770"/>
                    <a:pt x="565592" y="1173793"/>
                  </a:cubicBezTo>
                  <a:cubicBezTo>
                    <a:pt x="509415" y="1196511"/>
                    <a:pt x="493306" y="1206012"/>
                    <a:pt x="406976" y="1213860"/>
                  </a:cubicBezTo>
                  <a:cubicBezTo>
                    <a:pt x="449935" y="1250622"/>
                    <a:pt x="495372" y="1284080"/>
                    <a:pt x="543286" y="1314234"/>
                  </a:cubicBezTo>
                  <a:cubicBezTo>
                    <a:pt x="614333" y="1274167"/>
                    <a:pt x="686618" y="1251035"/>
                    <a:pt x="686618" y="1251035"/>
                  </a:cubicBezTo>
                  <a:cubicBezTo>
                    <a:pt x="743209" y="1229969"/>
                    <a:pt x="689511" y="1292755"/>
                    <a:pt x="689511" y="1292755"/>
                  </a:cubicBezTo>
                  <a:lnTo>
                    <a:pt x="630029" y="1363388"/>
                  </a:lnTo>
                  <a:cubicBezTo>
                    <a:pt x="708924" y="1403868"/>
                    <a:pt x="793189" y="1435674"/>
                    <a:pt x="881585" y="1457153"/>
                  </a:cubicBezTo>
                  <a:cubicBezTo>
                    <a:pt x="901824" y="1425347"/>
                    <a:pt x="912564" y="1386933"/>
                    <a:pt x="910499" y="1345214"/>
                  </a:cubicBezTo>
                  <a:cubicBezTo>
                    <a:pt x="904303" y="1236165"/>
                    <a:pt x="939413" y="1132073"/>
                    <a:pt x="960066" y="1120508"/>
                  </a:cubicBezTo>
                  <a:cubicBezTo>
                    <a:pt x="960066" y="1120508"/>
                    <a:pt x="1045156" y="1243187"/>
                    <a:pt x="1108769" y="1488959"/>
                  </a:cubicBezTo>
                  <a:cubicBezTo>
                    <a:pt x="1172793" y="1735970"/>
                    <a:pt x="1214512" y="2107726"/>
                    <a:pt x="1126117" y="2603813"/>
                  </a:cubicBezTo>
                  <a:lnTo>
                    <a:pt x="1165770" y="2602574"/>
                  </a:lnTo>
                  <a:cubicBezTo>
                    <a:pt x="1165770" y="2602574"/>
                    <a:pt x="1273166" y="1999917"/>
                    <a:pt x="1161640" y="1489785"/>
                  </a:cubicBezTo>
                  <a:cubicBezTo>
                    <a:pt x="1129422" y="1343148"/>
                    <a:pt x="1079441" y="1203946"/>
                    <a:pt x="1003024" y="1089115"/>
                  </a:cubicBezTo>
                  <a:cubicBezTo>
                    <a:pt x="1016242" y="1069288"/>
                    <a:pt x="1123226" y="1043265"/>
                    <a:pt x="1231448" y="1058548"/>
                  </a:cubicBezTo>
                  <a:cubicBezTo>
                    <a:pt x="1339670" y="1073832"/>
                    <a:pt x="1416912" y="995763"/>
                    <a:pt x="1451196" y="887128"/>
                  </a:cubicBezTo>
                  <a:cubicBezTo>
                    <a:pt x="1485067" y="776840"/>
                    <a:pt x="1417326" y="655813"/>
                    <a:pt x="1383455" y="546352"/>
                  </a:cubicBezTo>
                  <a:close/>
                  <a:moveTo>
                    <a:pt x="404498" y="518676"/>
                  </a:moveTo>
                  <a:cubicBezTo>
                    <a:pt x="375584" y="499676"/>
                    <a:pt x="398302" y="489762"/>
                    <a:pt x="409455" y="491001"/>
                  </a:cubicBezTo>
                  <a:cubicBezTo>
                    <a:pt x="420607" y="492241"/>
                    <a:pt x="459434" y="528590"/>
                    <a:pt x="459434" y="528590"/>
                  </a:cubicBezTo>
                  <a:cubicBezTo>
                    <a:pt x="459434" y="528590"/>
                    <a:pt x="433825" y="537677"/>
                    <a:pt x="404498" y="518676"/>
                  </a:cubicBezTo>
                  <a:close/>
                  <a:moveTo>
                    <a:pt x="579636" y="376583"/>
                  </a:moveTo>
                  <a:cubicBezTo>
                    <a:pt x="588723" y="394758"/>
                    <a:pt x="572201" y="489349"/>
                    <a:pt x="572201" y="489349"/>
                  </a:cubicBezTo>
                  <a:cubicBezTo>
                    <a:pt x="572201" y="489349"/>
                    <a:pt x="533373" y="459609"/>
                    <a:pt x="533373" y="396410"/>
                  </a:cubicBezTo>
                  <a:cubicBezTo>
                    <a:pt x="532960" y="333625"/>
                    <a:pt x="570961" y="358408"/>
                    <a:pt x="579636" y="376583"/>
                  </a:cubicBezTo>
                  <a:close/>
                  <a:moveTo>
                    <a:pt x="499089" y="734708"/>
                  </a:moveTo>
                  <a:cubicBezTo>
                    <a:pt x="526764" y="715707"/>
                    <a:pt x="639116" y="726034"/>
                    <a:pt x="639116" y="726034"/>
                  </a:cubicBezTo>
                  <a:cubicBezTo>
                    <a:pt x="639116" y="726034"/>
                    <a:pt x="643247" y="791297"/>
                    <a:pt x="540808" y="806581"/>
                  </a:cubicBezTo>
                  <a:cubicBezTo>
                    <a:pt x="438369" y="821864"/>
                    <a:pt x="471414" y="753709"/>
                    <a:pt x="499089" y="734708"/>
                  </a:cubicBezTo>
                  <a:close/>
                  <a:moveTo>
                    <a:pt x="627138" y="1025916"/>
                  </a:moveTo>
                  <a:cubicBezTo>
                    <a:pt x="528829" y="1058135"/>
                    <a:pt x="549896" y="985436"/>
                    <a:pt x="574266" y="961892"/>
                  </a:cubicBezTo>
                  <a:cubicBezTo>
                    <a:pt x="598224" y="938348"/>
                    <a:pt x="754361" y="916455"/>
                    <a:pt x="754361" y="916455"/>
                  </a:cubicBezTo>
                  <a:cubicBezTo>
                    <a:pt x="754361" y="916455"/>
                    <a:pt x="725447" y="993698"/>
                    <a:pt x="627138" y="1025916"/>
                  </a:cubicBezTo>
                  <a:close/>
                  <a:moveTo>
                    <a:pt x="849778" y="669444"/>
                  </a:moveTo>
                  <a:cubicBezTo>
                    <a:pt x="849778" y="669444"/>
                    <a:pt x="826234" y="626486"/>
                    <a:pt x="851431" y="568657"/>
                  </a:cubicBezTo>
                  <a:cubicBezTo>
                    <a:pt x="876627" y="510828"/>
                    <a:pt x="900998" y="548830"/>
                    <a:pt x="902238" y="569070"/>
                  </a:cubicBezTo>
                  <a:cubicBezTo>
                    <a:pt x="903064" y="588897"/>
                    <a:pt x="849778" y="669444"/>
                    <a:pt x="849778" y="66944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79D132C-7110-43BB-869D-77C8F8E121DC}"/>
                </a:ext>
              </a:extLst>
            </p:cNvPr>
            <p:cNvSpPr/>
            <p:nvPr/>
          </p:nvSpPr>
          <p:spPr>
            <a:xfrm>
              <a:off x="8369513" y="6283224"/>
              <a:ext cx="140441" cy="355233"/>
            </a:xfrm>
            <a:custGeom>
              <a:avLst/>
              <a:gdLst>
                <a:gd name="connsiteX0" fmla="*/ 94124 w 140441"/>
                <a:gd name="connsiteY0" fmla="*/ 258783 h 355233"/>
                <a:gd name="connsiteX1" fmla="*/ 92059 w 140441"/>
                <a:gd name="connsiteY1" fmla="*/ 355027 h 355233"/>
                <a:gd name="connsiteX2" fmla="*/ 3251 w 140441"/>
                <a:gd name="connsiteY2" fmla="*/ 218303 h 355233"/>
                <a:gd name="connsiteX3" fmla="*/ 73471 w 140441"/>
                <a:gd name="connsiteY3" fmla="*/ 18794 h 355233"/>
                <a:gd name="connsiteX4" fmla="*/ 75950 w 140441"/>
                <a:gd name="connsiteY4" fmla="*/ 18381 h 355233"/>
                <a:gd name="connsiteX5" fmla="*/ 139148 w 140441"/>
                <a:gd name="connsiteY5" fmla="*/ 3098 h 355233"/>
                <a:gd name="connsiteX6" fmla="*/ 94124 w 140441"/>
                <a:gd name="connsiteY6" fmla="*/ 258783 h 35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441" h="355233">
                  <a:moveTo>
                    <a:pt x="94124" y="258783"/>
                  </a:moveTo>
                  <a:cubicBezTo>
                    <a:pt x="92059" y="291002"/>
                    <a:pt x="91233" y="323221"/>
                    <a:pt x="92059" y="355027"/>
                  </a:cubicBezTo>
                  <a:cubicBezTo>
                    <a:pt x="13577" y="308351"/>
                    <a:pt x="5729" y="248044"/>
                    <a:pt x="3251" y="218303"/>
                  </a:cubicBezTo>
                  <a:cubicBezTo>
                    <a:pt x="-467" y="174106"/>
                    <a:pt x="64797" y="55970"/>
                    <a:pt x="73471" y="18794"/>
                  </a:cubicBezTo>
                  <a:cubicBezTo>
                    <a:pt x="75124" y="18794"/>
                    <a:pt x="75950" y="18381"/>
                    <a:pt x="75950" y="18381"/>
                  </a:cubicBezTo>
                  <a:cubicBezTo>
                    <a:pt x="75950" y="18381"/>
                    <a:pt x="101560" y="9707"/>
                    <a:pt x="139148" y="3098"/>
                  </a:cubicBezTo>
                  <a:cubicBezTo>
                    <a:pt x="115191" y="84471"/>
                    <a:pt x="99907" y="169975"/>
                    <a:pt x="94124" y="25878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0BF367-9861-4DD3-82F7-739CC3C33BB8}"/>
                </a:ext>
              </a:extLst>
            </p:cNvPr>
            <p:cNvSpPr/>
            <p:nvPr/>
          </p:nvSpPr>
          <p:spPr>
            <a:xfrm>
              <a:off x="8365730" y="6633501"/>
              <a:ext cx="169355" cy="384148"/>
            </a:xfrm>
            <a:custGeom>
              <a:avLst/>
              <a:gdLst>
                <a:gd name="connsiteX0" fmla="*/ 168954 w 169355"/>
                <a:gd name="connsiteY0" fmla="*/ 384354 h 384147"/>
                <a:gd name="connsiteX1" fmla="*/ 116496 w 169355"/>
                <a:gd name="connsiteY1" fmla="*/ 376093 h 384147"/>
                <a:gd name="connsiteX2" fmla="*/ 12404 w 169355"/>
                <a:gd name="connsiteY2" fmla="*/ 264153 h 384147"/>
                <a:gd name="connsiteX3" fmla="*/ 15708 w 169355"/>
                <a:gd name="connsiteY3" fmla="*/ 3098 h 384147"/>
                <a:gd name="connsiteX4" fmla="*/ 99147 w 169355"/>
                <a:gd name="connsiteY4" fmla="*/ 68775 h 384147"/>
                <a:gd name="connsiteX5" fmla="*/ 168954 w 169355"/>
                <a:gd name="connsiteY5" fmla="*/ 384354 h 384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5" h="384147">
                  <a:moveTo>
                    <a:pt x="168954" y="384354"/>
                  </a:moveTo>
                  <a:cubicBezTo>
                    <a:pt x="145410" y="381463"/>
                    <a:pt x="126822" y="378571"/>
                    <a:pt x="116496" y="376093"/>
                  </a:cubicBezTo>
                  <a:cubicBezTo>
                    <a:pt x="63211" y="362049"/>
                    <a:pt x="26861" y="328591"/>
                    <a:pt x="12404" y="264153"/>
                  </a:cubicBezTo>
                  <a:cubicBezTo>
                    <a:pt x="-10314" y="163779"/>
                    <a:pt x="15708" y="3098"/>
                    <a:pt x="15708" y="3098"/>
                  </a:cubicBezTo>
                  <a:cubicBezTo>
                    <a:pt x="38014" y="29121"/>
                    <a:pt x="67341" y="50600"/>
                    <a:pt x="99147" y="68775"/>
                  </a:cubicBezTo>
                  <a:cubicBezTo>
                    <a:pt x="107408" y="178649"/>
                    <a:pt x="131366" y="284806"/>
                    <a:pt x="168954" y="38435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ED0B2CC-6B29-47CF-B48F-3C5F72F21BCC}"/>
                </a:ext>
              </a:extLst>
            </p:cNvPr>
            <p:cNvSpPr/>
            <p:nvPr/>
          </p:nvSpPr>
          <p:spPr>
            <a:xfrm>
              <a:off x="8404465" y="7060218"/>
              <a:ext cx="359364" cy="371756"/>
            </a:xfrm>
            <a:custGeom>
              <a:avLst/>
              <a:gdLst>
                <a:gd name="connsiteX0" fmla="*/ 356990 w 359363"/>
                <a:gd name="connsiteY0" fmla="*/ 328154 h 371755"/>
                <a:gd name="connsiteX1" fmla="*/ 197961 w 359363"/>
                <a:gd name="connsiteY1" fmla="*/ 368221 h 371755"/>
                <a:gd name="connsiteX2" fmla="*/ 48846 w 359363"/>
                <a:gd name="connsiteY2" fmla="*/ 202996 h 371755"/>
                <a:gd name="connsiteX3" fmla="*/ 28193 w 359363"/>
                <a:gd name="connsiteY3" fmla="*/ 6378 h 371755"/>
                <a:gd name="connsiteX4" fmla="*/ 153763 w 359363"/>
                <a:gd name="connsiteY4" fmla="*/ 15053 h 371755"/>
                <a:gd name="connsiteX5" fmla="*/ 356990 w 359363"/>
                <a:gd name="connsiteY5" fmla="*/ 328154 h 37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363" h="371755">
                  <a:moveTo>
                    <a:pt x="356990" y="328154"/>
                  </a:moveTo>
                  <a:cubicBezTo>
                    <a:pt x="311966" y="337654"/>
                    <a:pt x="259094" y="350872"/>
                    <a:pt x="197961" y="368221"/>
                  </a:cubicBezTo>
                  <a:cubicBezTo>
                    <a:pt x="122371" y="389700"/>
                    <a:pt x="95934" y="294696"/>
                    <a:pt x="48846" y="202996"/>
                  </a:cubicBezTo>
                  <a:cubicBezTo>
                    <a:pt x="14561" y="135667"/>
                    <a:pt x="-23027" y="41489"/>
                    <a:pt x="28193" y="6378"/>
                  </a:cubicBezTo>
                  <a:cubicBezTo>
                    <a:pt x="38932" y="-1057"/>
                    <a:pt x="90152" y="5139"/>
                    <a:pt x="153763" y="15053"/>
                  </a:cubicBezTo>
                  <a:cubicBezTo>
                    <a:pt x="204157" y="130297"/>
                    <a:pt x="273138" y="236041"/>
                    <a:pt x="356990" y="32815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5EE15EC-3FE2-4D9A-A37E-D0FB5755A375}"/>
                </a:ext>
              </a:extLst>
            </p:cNvPr>
            <p:cNvSpPr/>
            <p:nvPr/>
          </p:nvSpPr>
          <p:spPr>
            <a:xfrm>
              <a:off x="8664340" y="7486061"/>
              <a:ext cx="338711" cy="239576"/>
            </a:xfrm>
            <a:custGeom>
              <a:avLst/>
              <a:gdLst>
                <a:gd name="connsiteX0" fmla="*/ 337104 w 338710"/>
                <a:gd name="connsiteY0" fmla="*/ 103472 h 239575"/>
                <a:gd name="connsiteX1" fmla="*/ 212773 w 338710"/>
                <a:gd name="connsiteY1" fmla="*/ 215825 h 239575"/>
                <a:gd name="connsiteX2" fmla="*/ 159901 w 338710"/>
                <a:gd name="connsiteY2" fmla="*/ 236891 h 239575"/>
                <a:gd name="connsiteX3" fmla="*/ 9959 w 338710"/>
                <a:gd name="connsiteY3" fmla="*/ 50187 h 239575"/>
                <a:gd name="connsiteX4" fmla="*/ 160313 w 338710"/>
                <a:gd name="connsiteY4" fmla="*/ 6402 h 239575"/>
                <a:gd name="connsiteX5" fmla="*/ 200794 w 338710"/>
                <a:gd name="connsiteY5" fmla="*/ 3098 h 239575"/>
                <a:gd name="connsiteX6" fmla="*/ 337104 w 338710"/>
                <a:gd name="connsiteY6" fmla="*/ 103472 h 23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0" h="239575">
                  <a:moveTo>
                    <a:pt x="337104" y="103472"/>
                  </a:moveTo>
                  <a:cubicBezTo>
                    <a:pt x="285471" y="132800"/>
                    <a:pt x="234664" y="170801"/>
                    <a:pt x="212773" y="215825"/>
                  </a:cubicBezTo>
                  <a:cubicBezTo>
                    <a:pt x="202859" y="235652"/>
                    <a:pt x="180140" y="245565"/>
                    <a:pt x="159901" y="236891"/>
                  </a:cubicBezTo>
                  <a:cubicBezTo>
                    <a:pt x="92985" y="208803"/>
                    <a:pt x="-26803" y="143952"/>
                    <a:pt x="9959" y="50187"/>
                  </a:cubicBezTo>
                  <a:cubicBezTo>
                    <a:pt x="19460" y="26230"/>
                    <a:pt x="46721" y="14251"/>
                    <a:pt x="160313" y="6402"/>
                  </a:cubicBezTo>
                  <a:cubicBezTo>
                    <a:pt x="175184" y="5163"/>
                    <a:pt x="188815" y="4337"/>
                    <a:pt x="200794" y="3098"/>
                  </a:cubicBezTo>
                  <a:cubicBezTo>
                    <a:pt x="243753" y="39861"/>
                    <a:pt x="289189" y="73318"/>
                    <a:pt x="337104" y="10347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B7AD629-22B2-45D3-822B-6C8E7C569E2A}"/>
                </a:ext>
              </a:extLst>
            </p:cNvPr>
            <p:cNvSpPr/>
            <p:nvPr/>
          </p:nvSpPr>
          <p:spPr>
            <a:xfrm>
              <a:off x="8992228" y="7635176"/>
              <a:ext cx="346972" cy="194139"/>
            </a:xfrm>
            <a:custGeom>
              <a:avLst/>
              <a:gdLst>
                <a:gd name="connsiteX0" fmla="*/ 347101 w 346972"/>
                <a:gd name="connsiteY0" fmla="*/ 96863 h 194139"/>
                <a:gd name="connsiteX1" fmla="*/ 186833 w 346972"/>
                <a:gd name="connsiteY1" fmla="*/ 189389 h 194139"/>
                <a:gd name="connsiteX2" fmla="*/ 35653 w 346972"/>
                <a:gd name="connsiteY2" fmla="*/ 173692 h 194139"/>
                <a:gd name="connsiteX3" fmla="*/ 14173 w 346972"/>
                <a:gd name="connsiteY3" fmla="*/ 99341 h 194139"/>
                <a:gd name="connsiteX4" fmla="*/ 95547 w 346972"/>
                <a:gd name="connsiteY4" fmla="*/ 3098 h 194139"/>
                <a:gd name="connsiteX5" fmla="*/ 347101 w 346972"/>
                <a:gd name="connsiteY5" fmla="*/ 96863 h 19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972" h="194139">
                  <a:moveTo>
                    <a:pt x="347101" y="96863"/>
                  </a:moveTo>
                  <a:cubicBezTo>
                    <a:pt x="314470" y="147670"/>
                    <a:pt x="256641" y="182367"/>
                    <a:pt x="186833" y="189389"/>
                  </a:cubicBezTo>
                  <a:cubicBezTo>
                    <a:pt x="131483" y="195172"/>
                    <a:pt x="81915" y="187736"/>
                    <a:pt x="35653" y="173692"/>
                  </a:cubicBezTo>
                  <a:cubicBezTo>
                    <a:pt x="3846" y="163779"/>
                    <a:pt x="-7306" y="124538"/>
                    <a:pt x="14173" y="99341"/>
                  </a:cubicBezTo>
                  <a:lnTo>
                    <a:pt x="95547" y="3098"/>
                  </a:lnTo>
                  <a:cubicBezTo>
                    <a:pt x="174441" y="43578"/>
                    <a:pt x="258706" y="75384"/>
                    <a:pt x="347101" y="968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929A236-DA00-47D5-85BE-22CE7A1C9AE3}"/>
              </a:ext>
            </a:extLst>
          </p:cNvPr>
          <p:cNvSpPr/>
          <p:nvPr/>
        </p:nvSpPr>
        <p:spPr>
          <a:xfrm>
            <a:off x="3027348" y="4886405"/>
            <a:ext cx="2681274" cy="2262680"/>
          </a:xfrm>
          <a:custGeom>
            <a:avLst/>
            <a:gdLst>
              <a:gd name="connsiteX0" fmla="*/ 17946 w 1957913"/>
              <a:gd name="connsiteY0" fmla="*/ 1331816 h 1652247"/>
              <a:gd name="connsiteX1" fmla="*/ 1480186 w 1957913"/>
              <a:gd name="connsiteY1" fmla="*/ 340054 h 1652247"/>
              <a:gd name="connsiteX2" fmla="*/ 1959337 w 1957913"/>
              <a:gd name="connsiteY2" fmla="*/ 1343 h 1652247"/>
              <a:gd name="connsiteX3" fmla="*/ 1401704 w 1957913"/>
              <a:gd name="connsiteY3" fmla="*/ 972039 h 1652247"/>
              <a:gd name="connsiteX4" fmla="*/ 154257 w 1957913"/>
              <a:gd name="connsiteY4" fmla="*/ 1587501 h 1652247"/>
              <a:gd name="connsiteX5" fmla="*/ 17946 w 1957913"/>
              <a:gd name="connsiteY5" fmla="*/ 1331816 h 165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913" h="1652247">
                <a:moveTo>
                  <a:pt x="17946" y="1331816"/>
                </a:moveTo>
                <a:cubicBezTo>
                  <a:pt x="17946" y="1331816"/>
                  <a:pt x="1087777" y="530063"/>
                  <a:pt x="1480186" y="340054"/>
                </a:cubicBezTo>
                <a:cubicBezTo>
                  <a:pt x="1872594" y="150046"/>
                  <a:pt x="1959337" y="1343"/>
                  <a:pt x="1959337" y="1343"/>
                </a:cubicBezTo>
                <a:cubicBezTo>
                  <a:pt x="1959337" y="1343"/>
                  <a:pt x="1690847" y="748985"/>
                  <a:pt x="1401704" y="972039"/>
                </a:cubicBezTo>
                <a:cubicBezTo>
                  <a:pt x="1112561" y="1195092"/>
                  <a:pt x="377310" y="1352056"/>
                  <a:pt x="154257" y="1587501"/>
                </a:cubicBezTo>
                <a:cubicBezTo>
                  <a:pt x="-68797" y="1822946"/>
                  <a:pt x="17946" y="1331816"/>
                  <a:pt x="17946" y="133181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70077DB9-82A7-40A5-870F-1BB4930E8D04}"/>
              </a:ext>
            </a:extLst>
          </p:cNvPr>
          <p:cNvSpPr/>
          <p:nvPr/>
        </p:nvSpPr>
        <p:spPr>
          <a:xfrm>
            <a:off x="-256836" y="6028493"/>
            <a:ext cx="3750391" cy="1272757"/>
          </a:xfrm>
          <a:custGeom>
            <a:avLst/>
            <a:gdLst>
              <a:gd name="connsiteX0" fmla="*/ 1343 w 2738600"/>
              <a:gd name="connsiteY0" fmla="*/ 1343 h 929389"/>
              <a:gd name="connsiteX1" fmla="*/ 2103415 w 2738600"/>
              <a:gd name="connsiteY1" fmla="*/ 923298 h 929389"/>
              <a:gd name="connsiteX2" fmla="*/ 2737879 w 2738600"/>
              <a:gd name="connsiteY2" fmla="*/ 693222 h 929389"/>
              <a:gd name="connsiteX3" fmla="*/ 1343 w 2738600"/>
              <a:gd name="connsiteY3" fmla="*/ 1343 h 92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8600" h="929389">
                <a:moveTo>
                  <a:pt x="1343" y="1343"/>
                </a:moveTo>
                <a:cubicBezTo>
                  <a:pt x="1343" y="1343"/>
                  <a:pt x="1595349" y="1031107"/>
                  <a:pt x="2103415" y="923298"/>
                </a:cubicBezTo>
                <a:cubicBezTo>
                  <a:pt x="2611482" y="815488"/>
                  <a:pt x="2737879" y="693222"/>
                  <a:pt x="2737879" y="693222"/>
                </a:cubicBezTo>
                <a:cubicBezTo>
                  <a:pt x="2737879" y="693222"/>
                  <a:pt x="1457800" y="90978"/>
                  <a:pt x="1343" y="1343"/>
                </a:cubicBezTo>
                <a:close/>
              </a:path>
            </a:pathLst>
          </a:custGeom>
          <a:solidFill>
            <a:schemeClr val="accent3"/>
          </a:solidFill>
          <a:ln w="4130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CED4C0A-00F8-4F39-A928-49F029F0C851}"/>
              </a:ext>
            </a:extLst>
          </p:cNvPr>
          <p:cNvSpPr txBox="1"/>
          <p:nvPr/>
        </p:nvSpPr>
        <p:spPr>
          <a:xfrm>
            <a:off x="2082941" y="812646"/>
            <a:ext cx="700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tabLst>
                <a:tab pos="126802" algn="l"/>
              </a:tabLst>
            </a:pPr>
            <a:r>
              <a:rPr lang="fa-IR" sz="5400" b="1" dirty="0">
                <a:latin typeface="Yekan Bakh" panose="01000504000000020004" pitchFamily="2" charset="-78"/>
                <a:cs typeface="Yekan Bakh" panose="01000504000000020004" pitchFamily="2" charset="-78"/>
              </a:rPr>
              <a:t>باتشکر از توجه شما</a:t>
            </a:r>
            <a:endParaRPr lang="en-US" sz="5400" b="1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2DE541E-FC09-4F4E-BBCD-2F677FB8B1DC}"/>
              </a:ext>
            </a:extLst>
          </p:cNvPr>
          <p:cNvGrpSpPr/>
          <p:nvPr/>
        </p:nvGrpSpPr>
        <p:grpSpPr>
          <a:xfrm rot="14400000">
            <a:off x="9756094" y="-788968"/>
            <a:ext cx="2349743" cy="3939377"/>
            <a:chOff x="8365730" y="6276538"/>
            <a:chExt cx="1554667" cy="2606421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E339B09-DD52-482F-B338-F2087BA5D958}"/>
                </a:ext>
              </a:extLst>
            </p:cNvPr>
            <p:cNvSpPr/>
            <p:nvPr/>
          </p:nvSpPr>
          <p:spPr>
            <a:xfrm>
              <a:off x="8458158" y="6276538"/>
              <a:ext cx="1462239" cy="2606421"/>
            </a:xfrm>
            <a:custGeom>
              <a:avLst/>
              <a:gdLst>
                <a:gd name="connsiteX0" fmla="*/ 1383455 w 1462239"/>
                <a:gd name="connsiteY0" fmla="*/ 546352 h 2606420"/>
                <a:gd name="connsiteX1" fmla="*/ 1182706 w 1462239"/>
                <a:gd name="connsiteY1" fmla="*/ 333625 h 2606420"/>
                <a:gd name="connsiteX2" fmla="*/ 1149248 w 1462239"/>
                <a:gd name="connsiteY2" fmla="*/ 504632 h 2606420"/>
                <a:gd name="connsiteX3" fmla="*/ 1080267 w 1462239"/>
                <a:gd name="connsiteY3" fmla="*/ 772710 h 2606420"/>
                <a:gd name="connsiteX4" fmla="*/ 1003438 w 1462239"/>
                <a:gd name="connsiteY4" fmla="*/ 770231 h 2606420"/>
                <a:gd name="connsiteX5" fmla="*/ 1108355 w 1462239"/>
                <a:gd name="connsiteY5" fmla="*/ 477370 h 2606420"/>
                <a:gd name="connsiteX6" fmla="*/ 972458 w 1462239"/>
                <a:gd name="connsiteY6" fmla="*/ 167161 h 2606420"/>
                <a:gd name="connsiteX7" fmla="*/ 778319 w 1462239"/>
                <a:gd name="connsiteY7" fmla="*/ 129985 h 2606420"/>
                <a:gd name="connsiteX8" fmla="*/ 804755 w 1462239"/>
                <a:gd name="connsiteY8" fmla="*/ 537677 h 2606420"/>
                <a:gd name="connsiteX9" fmla="*/ 745687 w 1462239"/>
                <a:gd name="connsiteY9" fmla="*/ 539743 h 2606420"/>
                <a:gd name="connsiteX10" fmla="*/ 730403 w 1462239"/>
                <a:gd name="connsiteY10" fmla="*/ 170052 h 2606420"/>
                <a:gd name="connsiteX11" fmla="*/ 627551 w 1462239"/>
                <a:gd name="connsiteY11" fmla="*/ 56873 h 2606420"/>
                <a:gd name="connsiteX12" fmla="*/ 397889 w 1462239"/>
                <a:gd name="connsiteY12" fmla="*/ 72157 h 2606420"/>
                <a:gd name="connsiteX13" fmla="*/ 489588 w 1462239"/>
                <a:gd name="connsiteY13" fmla="*/ 322885 h 2606420"/>
                <a:gd name="connsiteX14" fmla="*/ 481327 w 1462239"/>
                <a:gd name="connsiteY14" fmla="*/ 426977 h 2606420"/>
                <a:gd name="connsiteX15" fmla="*/ 383431 w 1462239"/>
                <a:gd name="connsiteY15" fmla="*/ 178727 h 2606420"/>
                <a:gd name="connsiteX16" fmla="*/ 233077 w 1462239"/>
                <a:gd name="connsiteY16" fmla="*/ 18872 h 2606420"/>
                <a:gd name="connsiteX17" fmla="*/ 50503 w 1462239"/>
                <a:gd name="connsiteY17" fmla="*/ 10610 h 2606420"/>
                <a:gd name="connsiteX18" fmla="*/ 5480 w 1462239"/>
                <a:gd name="connsiteY18" fmla="*/ 266296 h 2606420"/>
                <a:gd name="connsiteX19" fmla="*/ 3414 w 1462239"/>
                <a:gd name="connsiteY19" fmla="*/ 362539 h 2606420"/>
                <a:gd name="connsiteX20" fmla="*/ 60830 w 1462239"/>
                <a:gd name="connsiteY20" fmla="*/ 389388 h 2606420"/>
                <a:gd name="connsiteX21" fmla="*/ 299993 w 1462239"/>
                <a:gd name="connsiteY21" fmla="*/ 507937 h 2606420"/>
                <a:gd name="connsiteX22" fmla="*/ 195902 w 1462239"/>
                <a:gd name="connsiteY22" fmla="*/ 507524 h 2606420"/>
                <a:gd name="connsiteX23" fmla="*/ 6306 w 1462239"/>
                <a:gd name="connsiteY23" fmla="*/ 426977 h 2606420"/>
                <a:gd name="connsiteX24" fmla="*/ 76114 w 1462239"/>
                <a:gd name="connsiteY24" fmla="*/ 742556 h 2606420"/>
                <a:gd name="connsiteX25" fmla="*/ 390867 w 1462239"/>
                <a:gd name="connsiteY25" fmla="*/ 780558 h 2606420"/>
                <a:gd name="connsiteX26" fmla="*/ 383845 w 1462239"/>
                <a:gd name="connsiteY26" fmla="*/ 839626 h 2606420"/>
                <a:gd name="connsiteX27" fmla="*/ 99658 w 1462239"/>
                <a:gd name="connsiteY27" fmla="*/ 799972 h 2606420"/>
                <a:gd name="connsiteX28" fmla="*/ 303298 w 1462239"/>
                <a:gd name="connsiteY28" fmla="*/ 1113073 h 2606420"/>
                <a:gd name="connsiteX29" fmla="*/ 569723 w 1462239"/>
                <a:gd name="connsiteY29" fmla="*/ 1096963 h 2606420"/>
                <a:gd name="connsiteX30" fmla="*/ 565592 w 1462239"/>
                <a:gd name="connsiteY30" fmla="*/ 1173793 h 2606420"/>
                <a:gd name="connsiteX31" fmla="*/ 406976 w 1462239"/>
                <a:gd name="connsiteY31" fmla="*/ 1213860 h 2606420"/>
                <a:gd name="connsiteX32" fmla="*/ 543286 w 1462239"/>
                <a:gd name="connsiteY32" fmla="*/ 1314234 h 2606420"/>
                <a:gd name="connsiteX33" fmla="*/ 686618 w 1462239"/>
                <a:gd name="connsiteY33" fmla="*/ 1251035 h 2606420"/>
                <a:gd name="connsiteX34" fmla="*/ 689511 w 1462239"/>
                <a:gd name="connsiteY34" fmla="*/ 1292755 h 2606420"/>
                <a:gd name="connsiteX35" fmla="*/ 630029 w 1462239"/>
                <a:gd name="connsiteY35" fmla="*/ 1363388 h 2606420"/>
                <a:gd name="connsiteX36" fmla="*/ 881585 w 1462239"/>
                <a:gd name="connsiteY36" fmla="*/ 1457153 h 2606420"/>
                <a:gd name="connsiteX37" fmla="*/ 910499 w 1462239"/>
                <a:gd name="connsiteY37" fmla="*/ 1345214 h 2606420"/>
                <a:gd name="connsiteX38" fmla="*/ 960066 w 1462239"/>
                <a:gd name="connsiteY38" fmla="*/ 1120508 h 2606420"/>
                <a:gd name="connsiteX39" fmla="*/ 1108769 w 1462239"/>
                <a:gd name="connsiteY39" fmla="*/ 1488959 h 2606420"/>
                <a:gd name="connsiteX40" fmla="*/ 1126117 w 1462239"/>
                <a:gd name="connsiteY40" fmla="*/ 2603813 h 2606420"/>
                <a:gd name="connsiteX41" fmla="*/ 1165770 w 1462239"/>
                <a:gd name="connsiteY41" fmla="*/ 2602574 h 2606420"/>
                <a:gd name="connsiteX42" fmla="*/ 1161640 w 1462239"/>
                <a:gd name="connsiteY42" fmla="*/ 1489785 h 2606420"/>
                <a:gd name="connsiteX43" fmla="*/ 1003024 w 1462239"/>
                <a:gd name="connsiteY43" fmla="*/ 1089115 h 2606420"/>
                <a:gd name="connsiteX44" fmla="*/ 1231448 w 1462239"/>
                <a:gd name="connsiteY44" fmla="*/ 1058548 h 2606420"/>
                <a:gd name="connsiteX45" fmla="*/ 1451196 w 1462239"/>
                <a:gd name="connsiteY45" fmla="*/ 887128 h 2606420"/>
                <a:gd name="connsiteX46" fmla="*/ 1383455 w 1462239"/>
                <a:gd name="connsiteY46" fmla="*/ 546352 h 2606420"/>
                <a:gd name="connsiteX47" fmla="*/ 404498 w 1462239"/>
                <a:gd name="connsiteY47" fmla="*/ 518676 h 2606420"/>
                <a:gd name="connsiteX48" fmla="*/ 409455 w 1462239"/>
                <a:gd name="connsiteY48" fmla="*/ 491001 h 2606420"/>
                <a:gd name="connsiteX49" fmla="*/ 459434 w 1462239"/>
                <a:gd name="connsiteY49" fmla="*/ 528590 h 2606420"/>
                <a:gd name="connsiteX50" fmla="*/ 404498 w 1462239"/>
                <a:gd name="connsiteY50" fmla="*/ 518676 h 2606420"/>
                <a:gd name="connsiteX51" fmla="*/ 579636 w 1462239"/>
                <a:gd name="connsiteY51" fmla="*/ 376583 h 2606420"/>
                <a:gd name="connsiteX52" fmla="*/ 572201 w 1462239"/>
                <a:gd name="connsiteY52" fmla="*/ 489349 h 2606420"/>
                <a:gd name="connsiteX53" fmla="*/ 533373 w 1462239"/>
                <a:gd name="connsiteY53" fmla="*/ 396410 h 2606420"/>
                <a:gd name="connsiteX54" fmla="*/ 579636 w 1462239"/>
                <a:gd name="connsiteY54" fmla="*/ 376583 h 2606420"/>
                <a:gd name="connsiteX55" fmla="*/ 499089 w 1462239"/>
                <a:gd name="connsiteY55" fmla="*/ 734708 h 2606420"/>
                <a:gd name="connsiteX56" fmla="*/ 639116 w 1462239"/>
                <a:gd name="connsiteY56" fmla="*/ 726034 h 2606420"/>
                <a:gd name="connsiteX57" fmla="*/ 540808 w 1462239"/>
                <a:gd name="connsiteY57" fmla="*/ 806581 h 2606420"/>
                <a:gd name="connsiteX58" fmla="*/ 499089 w 1462239"/>
                <a:gd name="connsiteY58" fmla="*/ 734708 h 2606420"/>
                <a:gd name="connsiteX59" fmla="*/ 627138 w 1462239"/>
                <a:gd name="connsiteY59" fmla="*/ 1025916 h 2606420"/>
                <a:gd name="connsiteX60" fmla="*/ 574266 w 1462239"/>
                <a:gd name="connsiteY60" fmla="*/ 961892 h 2606420"/>
                <a:gd name="connsiteX61" fmla="*/ 754361 w 1462239"/>
                <a:gd name="connsiteY61" fmla="*/ 916455 h 2606420"/>
                <a:gd name="connsiteX62" fmla="*/ 627138 w 1462239"/>
                <a:gd name="connsiteY62" fmla="*/ 1025916 h 2606420"/>
                <a:gd name="connsiteX63" fmla="*/ 849778 w 1462239"/>
                <a:gd name="connsiteY63" fmla="*/ 669444 h 2606420"/>
                <a:gd name="connsiteX64" fmla="*/ 851431 w 1462239"/>
                <a:gd name="connsiteY64" fmla="*/ 568657 h 2606420"/>
                <a:gd name="connsiteX65" fmla="*/ 902238 w 1462239"/>
                <a:gd name="connsiteY65" fmla="*/ 569070 h 2606420"/>
                <a:gd name="connsiteX66" fmla="*/ 849778 w 1462239"/>
                <a:gd name="connsiteY66" fmla="*/ 669444 h 260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62239" h="2606420">
                  <a:moveTo>
                    <a:pt x="1383455" y="546352"/>
                  </a:moveTo>
                  <a:cubicBezTo>
                    <a:pt x="1349583" y="436890"/>
                    <a:pt x="1207903" y="329494"/>
                    <a:pt x="1182706" y="333625"/>
                  </a:cubicBezTo>
                  <a:cubicBezTo>
                    <a:pt x="1157509" y="337342"/>
                    <a:pt x="1145117" y="391040"/>
                    <a:pt x="1149248" y="504632"/>
                  </a:cubicBezTo>
                  <a:cubicBezTo>
                    <a:pt x="1153792" y="618225"/>
                    <a:pt x="1111246" y="710750"/>
                    <a:pt x="1080267" y="772710"/>
                  </a:cubicBezTo>
                  <a:cubicBezTo>
                    <a:pt x="1048875" y="834669"/>
                    <a:pt x="1008394" y="795015"/>
                    <a:pt x="1003438" y="770231"/>
                  </a:cubicBezTo>
                  <a:cubicBezTo>
                    <a:pt x="998068" y="745448"/>
                    <a:pt x="1096789" y="555026"/>
                    <a:pt x="1108355" y="477370"/>
                  </a:cubicBezTo>
                  <a:cubicBezTo>
                    <a:pt x="1119921" y="399715"/>
                    <a:pt x="1023677" y="222511"/>
                    <a:pt x="972458" y="167161"/>
                  </a:cubicBezTo>
                  <a:cubicBezTo>
                    <a:pt x="921651" y="111397"/>
                    <a:pt x="769644" y="96940"/>
                    <a:pt x="778319" y="129985"/>
                  </a:cubicBezTo>
                  <a:cubicBezTo>
                    <a:pt x="787406" y="162617"/>
                    <a:pt x="815495" y="459609"/>
                    <a:pt x="804755" y="537677"/>
                  </a:cubicBezTo>
                  <a:cubicBezTo>
                    <a:pt x="794015" y="615746"/>
                    <a:pt x="758492" y="584766"/>
                    <a:pt x="745687" y="539743"/>
                  </a:cubicBezTo>
                  <a:cubicBezTo>
                    <a:pt x="732469" y="495132"/>
                    <a:pt x="739904" y="224576"/>
                    <a:pt x="730403" y="170052"/>
                  </a:cubicBezTo>
                  <a:cubicBezTo>
                    <a:pt x="720903" y="115528"/>
                    <a:pt x="685380" y="88679"/>
                    <a:pt x="627551" y="56873"/>
                  </a:cubicBezTo>
                  <a:cubicBezTo>
                    <a:pt x="569723" y="25067"/>
                    <a:pt x="397889" y="72157"/>
                    <a:pt x="397889" y="72157"/>
                  </a:cubicBezTo>
                  <a:cubicBezTo>
                    <a:pt x="413998" y="101071"/>
                    <a:pt x="475131" y="280753"/>
                    <a:pt x="489588" y="322885"/>
                  </a:cubicBezTo>
                  <a:cubicBezTo>
                    <a:pt x="504045" y="364604"/>
                    <a:pt x="516025" y="434825"/>
                    <a:pt x="481327" y="426977"/>
                  </a:cubicBezTo>
                  <a:cubicBezTo>
                    <a:pt x="446630" y="419129"/>
                    <a:pt x="414825" y="305537"/>
                    <a:pt x="383431" y="178727"/>
                  </a:cubicBezTo>
                  <a:cubicBezTo>
                    <a:pt x="352038" y="51504"/>
                    <a:pt x="280166" y="35394"/>
                    <a:pt x="233077" y="18872"/>
                  </a:cubicBezTo>
                  <a:cubicBezTo>
                    <a:pt x="170705" y="-3434"/>
                    <a:pt x="100071" y="1936"/>
                    <a:pt x="50503" y="10610"/>
                  </a:cubicBezTo>
                  <a:cubicBezTo>
                    <a:pt x="26546" y="91984"/>
                    <a:pt x="10850" y="177900"/>
                    <a:pt x="5480" y="266296"/>
                  </a:cubicBezTo>
                  <a:cubicBezTo>
                    <a:pt x="3414" y="298514"/>
                    <a:pt x="2589" y="330733"/>
                    <a:pt x="3414" y="362539"/>
                  </a:cubicBezTo>
                  <a:cubicBezTo>
                    <a:pt x="19523" y="372453"/>
                    <a:pt x="38525" y="381127"/>
                    <a:pt x="60830" y="389388"/>
                  </a:cubicBezTo>
                  <a:cubicBezTo>
                    <a:pt x="183922" y="433173"/>
                    <a:pt x="295037" y="472413"/>
                    <a:pt x="299993" y="507937"/>
                  </a:cubicBezTo>
                  <a:cubicBezTo>
                    <a:pt x="305363" y="543047"/>
                    <a:pt x="237208" y="523220"/>
                    <a:pt x="195902" y="507524"/>
                  </a:cubicBezTo>
                  <a:cubicBezTo>
                    <a:pt x="149226" y="489762"/>
                    <a:pt x="72396" y="465805"/>
                    <a:pt x="6306" y="426977"/>
                  </a:cubicBezTo>
                  <a:cubicBezTo>
                    <a:pt x="14567" y="536851"/>
                    <a:pt x="38525" y="642595"/>
                    <a:pt x="76114" y="742556"/>
                  </a:cubicBezTo>
                  <a:cubicBezTo>
                    <a:pt x="173596" y="754122"/>
                    <a:pt x="355756" y="766927"/>
                    <a:pt x="390867" y="780558"/>
                  </a:cubicBezTo>
                  <a:cubicBezTo>
                    <a:pt x="434238" y="797080"/>
                    <a:pt x="462327" y="835495"/>
                    <a:pt x="383845" y="839626"/>
                  </a:cubicBezTo>
                  <a:cubicBezTo>
                    <a:pt x="335516" y="842104"/>
                    <a:pt x="201684" y="815668"/>
                    <a:pt x="99658" y="799972"/>
                  </a:cubicBezTo>
                  <a:cubicBezTo>
                    <a:pt x="150051" y="915216"/>
                    <a:pt x="219033" y="1020960"/>
                    <a:pt x="303298" y="1113073"/>
                  </a:cubicBezTo>
                  <a:cubicBezTo>
                    <a:pt x="491653" y="1073006"/>
                    <a:pt x="550308" y="1090767"/>
                    <a:pt x="569723" y="1096963"/>
                  </a:cubicBezTo>
                  <a:cubicBezTo>
                    <a:pt x="594093" y="1104398"/>
                    <a:pt x="630029" y="1147770"/>
                    <a:pt x="565592" y="1173793"/>
                  </a:cubicBezTo>
                  <a:cubicBezTo>
                    <a:pt x="509415" y="1196511"/>
                    <a:pt x="493306" y="1206012"/>
                    <a:pt x="406976" y="1213860"/>
                  </a:cubicBezTo>
                  <a:cubicBezTo>
                    <a:pt x="449935" y="1250622"/>
                    <a:pt x="495372" y="1284080"/>
                    <a:pt x="543286" y="1314234"/>
                  </a:cubicBezTo>
                  <a:cubicBezTo>
                    <a:pt x="614333" y="1274167"/>
                    <a:pt x="686618" y="1251035"/>
                    <a:pt x="686618" y="1251035"/>
                  </a:cubicBezTo>
                  <a:cubicBezTo>
                    <a:pt x="743209" y="1229969"/>
                    <a:pt x="689511" y="1292755"/>
                    <a:pt x="689511" y="1292755"/>
                  </a:cubicBezTo>
                  <a:lnTo>
                    <a:pt x="630029" y="1363388"/>
                  </a:lnTo>
                  <a:cubicBezTo>
                    <a:pt x="708924" y="1403868"/>
                    <a:pt x="793189" y="1435674"/>
                    <a:pt x="881585" y="1457153"/>
                  </a:cubicBezTo>
                  <a:cubicBezTo>
                    <a:pt x="901824" y="1425347"/>
                    <a:pt x="912564" y="1386933"/>
                    <a:pt x="910499" y="1345214"/>
                  </a:cubicBezTo>
                  <a:cubicBezTo>
                    <a:pt x="904303" y="1236165"/>
                    <a:pt x="939413" y="1132073"/>
                    <a:pt x="960066" y="1120508"/>
                  </a:cubicBezTo>
                  <a:cubicBezTo>
                    <a:pt x="960066" y="1120508"/>
                    <a:pt x="1045156" y="1243187"/>
                    <a:pt x="1108769" y="1488959"/>
                  </a:cubicBezTo>
                  <a:cubicBezTo>
                    <a:pt x="1172793" y="1735970"/>
                    <a:pt x="1214512" y="2107726"/>
                    <a:pt x="1126117" y="2603813"/>
                  </a:cubicBezTo>
                  <a:lnTo>
                    <a:pt x="1165770" y="2602574"/>
                  </a:lnTo>
                  <a:cubicBezTo>
                    <a:pt x="1165770" y="2602574"/>
                    <a:pt x="1273166" y="1999917"/>
                    <a:pt x="1161640" y="1489785"/>
                  </a:cubicBezTo>
                  <a:cubicBezTo>
                    <a:pt x="1129422" y="1343148"/>
                    <a:pt x="1079441" y="1203946"/>
                    <a:pt x="1003024" y="1089115"/>
                  </a:cubicBezTo>
                  <a:cubicBezTo>
                    <a:pt x="1016242" y="1069288"/>
                    <a:pt x="1123226" y="1043265"/>
                    <a:pt x="1231448" y="1058548"/>
                  </a:cubicBezTo>
                  <a:cubicBezTo>
                    <a:pt x="1339670" y="1073832"/>
                    <a:pt x="1416912" y="995763"/>
                    <a:pt x="1451196" y="887128"/>
                  </a:cubicBezTo>
                  <a:cubicBezTo>
                    <a:pt x="1485067" y="776840"/>
                    <a:pt x="1417326" y="655813"/>
                    <a:pt x="1383455" y="546352"/>
                  </a:cubicBezTo>
                  <a:close/>
                  <a:moveTo>
                    <a:pt x="404498" y="518676"/>
                  </a:moveTo>
                  <a:cubicBezTo>
                    <a:pt x="375584" y="499676"/>
                    <a:pt x="398302" y="489762"/>
                    <a:pt x="409455" y="491001"/>
                  </a:cubicBezTo>
                  <a:cubicBezTo>
                    <a:pt x="420607" y="492241"/>
                    <a:pt x="459434" y="528590"/>
                    <a:pt x="459434" y="528590"/>
                  </a:cubicBezTo>
                  <a:cubicBezTo>
                    <a:pt x="459434" y="528590"/>
                    <a:pt x="433825" y="537677"/>
                    <a:pt x="404498" y="518676"/>
                  </a:cubicBezTo>
                  <a:close/>
                  <a:moveTo>
                    <a:pt x="579636" y="376583"/>
                  </a:moveTo>
                  <a:cubicBezTo>
                    <a:pt x="588723" y="394758"/>
                    <a:pt x="572201" y="489349"/>
                    <a:pt x="572201" y="489349"/>
                  </a:cubicBezTo>
                  <a:cubicBezTo>
                    <a:pt x="572201" y="489349"/>
                    <a:pt x="533373" y="459609"/>
                    <a:pt x="533373" y="396410"/>
                  </a:cubicBezTo>
                  <a:cubicBezTo>
                    <a:pt x="532960" y="333625"/>
                    <a:pt x="570961" y="358408"/>
                    <a:pt x="579636" y="376583"/>
                  </a:cubicBezTo>
                  <a:close/>
                  <a:moveTo>
                    <a:pt x="499089" y="734708"/>
                  </a:moveTo>
                  <a:cubicBezTo>
                    <a:pt x="526764" y="715707"/>
                    <a:pt x="639116" y="726034"/>
                    <a:pt x="639116" y="726034"/>
                  </a:cubicBezTo>
                  <a:cubicBezTo>
                    <a:pt x="639116" y="726034"/>
                    <a:pt x="643247" y="791297"/>
                    <a:pt x="540808" y="806581"/>
                  </a:cubicBezTo>
                  <a:cubicBezTo>
                    <a:pt x="438369" y="821864"/>
                    <a:pt x="471414" y="753709"/>
                    <a:pt x="499089" y="734708"/>
                  </a:cubicBezTo>
                  <a:close/>
                  <a:moveTo>
                    <a:pt x="627138" y="1025916"/>
                  </a:moveTo>
                  <a:cubicBezTo>
                    <a:pt x="528829" y="1058135"/>
                    <a:pt x="549896" y="985436"/>
                    <a:pt x="574266" y="961892"/>
                  </a:cubicBezTo>
                  <a:cubicBezTo>
                    <a:pt x="598224" y="938348"/>
                    <a:pt x="754361" y="916455"/>
                    <a:pt x="754361" y="916455"/>
                  </a:cubicBezTo>
                  <a:cubicBezTo>
                    <a:pt x="754361" y="916455"/>
                    <a:pt x="725447" y="993698"/>
                    <a:pt x="627138" y="1025916"/>
                  </a:cubicBezTo>
                  <a:close/>
                  <a:moveTo>
                    <a:pt x="849778" y="669444"/>
                  </a:moveTo>
                  <a:cubicBezTo>
                    <a:pt x="849778" y="669444"/>
                    <a:pt x="826234" y="626486"/>
                    <a:pt x="851431" y="568657"/>
                  </a:cubicBezTo>
                  <a:cubicBezTo>
                    <a:pt x="876627" y="510828"/>
                    <a:pt x="900998" y="548830"/>
                    <a:pt x="902238" y="569070"/>
                  </a:cubicBezTo>
                  <a:cubicBezTo>
                    <a:pt x="903064" y="588897"/>
                    <a:pt x="849778" y="669444"/>
                    <a:pt x="849778" y="6694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AECF4CC-9958-4858-80C1-600CC4856ADB}"/>
                </a:ext>
              </a:extLst>
            </p:cNvPr>
            <p:cNvSpPr/>
            <p:nvPr/>
          </p:nvSpPr>
          <p:spPr>
            <a:xfrm>
              <a:off x="8369513" y="6283224"/>
              <a:ext cx="140441" cy="355233"/>
            </a:xfrm>
            <a:custGeom>
              <a:avLst/>
              <a:gdLst>
                <a:gd name="connsiteX0" fmla="*/ 94124 w 140441"/>
                <a:gd name="connsiteY0" fmla="*/ 258783 h 355233"/>
                <a:gd name="connsiteX1" fmla="*/ 92059 w 140441"/>
                <a:gd name="connsiteY1" fmla="*/ 355027 h 355233"/>
                <a:gd name="connsiteX2" fmla="*/ 3251 w 140441"/>
                <a:gd name="connsiteY2" fmla="*/ 218303 h 355233"/>
                <a:gd name="connsiteX3" fmla="*/ 73471 w 140441"/>
                <a:gd name="connsiteY3" fmla="*/ 18794 h 355233"/>
                <a:gd name="connsiteX4" fmla="*/ 75950 w 140441"/>
                <a:gd name="connsiteY4" fmla="*/ 18381 h 355233"/>
                <a:gd name="connsiteX5" fmla="*/ 139148 w 140441"/>
                <a:gd name="connsiteY5" fmla="*/ 3098 h 355233"/>
                <a:gd name="connsiteX6" fmla="*/ 94124 w 140441"/>
                <a:gd name="connsiteY6" fmla="*/ 258783 h 35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441" h="355233">
                  <a:moveTo>
                    <a:pt x="94124" y="258783"/>
                  </a:moveTo>
                  <a:cubicBezTo>
                    <a:pt x="92059" y="291002"/>
                    <a:pt x="91233" y="323221"/>
                    <a:pt x="92059" y="355027"/>
                  </a:cubicBezTo>
                  <a:cubicBezTo>
                    <a:pt x="13577" y="308351"/>
                    <a:pt x="5729" y="248044"/>
                    <a:pt x="3251" y="218303"/>
                  </a:cubicBezTo>
                  <a:cubicBezTo>
                    <a:pt x="-467" y="174106"/>
                    <a:pt x="64797" y="55970"/>
                    <a:pt x="73471" y="18794"/>
                  </a:cubicBezTo>
                  <a:cubicBezTo>
                    <a:pt x="75124" y="18794"/>
                    <a:pt x="75950" y="18381"/>
                    <a:pt x="75950" y="18381"/>
                  </a:cubicBezTo>
                  <a:cubicBezTo>
                    <a:pt x="75950" y="18381"/>
                    <a:pt x="101560" y="9707"/>
                    <a:pt x="139148" y="3098"/>
                  </a:cubicBezTo>
                  <a:cubicBezTo>
                    <a:pt x="115191" y="84471"/>
                    <a:pt x="99907" y="169975"/>
                    <a:pt x="94124" y="25878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9F4B567-A21D-4A41-88A7-D27194B44DD9}"/>
                </a:ext>
              </a:extLst>
            </p:cNvPr>
            <p:cNvSpPr/>
            <p:nvPr/>
          </p:nvSpPr>
          <p:spPr>
            <a:xfrm>
              <a:off x="8365730" y="6633501"/>
              <a:ext cx="169355" cy="384148"/>
            </a:xfrm>
            <a:custGeom>
              <a:avLst/>
              <a:gdLst>
                <a:gd name="connsiteX0" fmla="*/ 168954 w 169355"/>
                <a:gd name="connsiteY0" fmla="*/ 384354 h 384147"/>
                <a:gd name="connsiteX1" fmla="*/ 116496 w 169355"/>
                <a:gd name="connsiteY1" fmla="*/ 376093 h 384147"/>
                <a:gd name="connsiteX2" fmla="*/ 12404 w 169355"/>
                <a:gd name="connsiteY2" fmla="*/ 264153 h 384147"/>
                <a:gd name="connsiteX3" fmla="*/ 15708 w 169355"/>
                <a:gd name="connsiteY3" fmla="*/ 3098 h 384147"/>
                <a:gd name="connsiteX4" fmla="*/ 99147 w 169355"/>
                <a:gd name="connsiteY4" fmla="*/ 68775 h 384147"/>
                <a:gd name="connsiteX5" fmla="*/ 168954 w 169355"/>
                <a:gd name="connsiteY5" fmla="*/ 384354 h 384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5" h="384147">
                  <a:moveTo>
                    <a:pt x="168954" y="384354"/>
                  </a:moveTo>
                  <a:cubicBezTo>
                    <a:pt x="145410" y="381463"/>
                    <a:pt x="126822" y="378571"/>
                    <a:pt x="116496" y="376093"/>
                  </a:cubicBezTo>
                  <a:cubicBezTo>
                    <a:pt x="63211" y="362049"/>
                    <a:pt x="26861" y="328591"/>
                    <a:pt x="12404" y="264153"/>
                  </a:cubicBezTo>
                  <a:cubicBezTo>
                    <a:pt x="-10314" y="163779"/>
                    <a:pt x="15708" y="3098"/>
                    <a:pt x="15708" y="3098"/>
                  </a:cubicBezTo>
                  <a:cubicBezTo>
                    <a:pt x="38014" y="29121"/>
                    <a:pt x="67341" y="50600"/>
                    <a:pt x="99147" y="68775"/>
                  </a:cubicBezTo>
                  <a:cubicBezTo>
                    <a:pt x="107408" y="178649"/>
                    <a:pt x="131366" y="284806"/>
                    <a:pt x="168954" y="38435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A590F36-BD04-4B14-8C07-02D66369B74B}"/>
                </a:ext>
              </a:extLst>
            </p:cNvPr>
            <p:cNvSpPr/>
            <p:nvPr/>
          </p:nvSpPr>
          <p:spPr>
            <a:xfrm>
              <a:off x="8404465" y="7060218"/>
              <a:ext cx="359364" cy="371756"/>
            </a:xfrm>
            <a:custGeom>
              <a:avLst/>
              <a:gdLst>
                <a:gd name="connsiteX0" fmla="*/ 356990 w 359363"/>
                <a:gd name="connsiteY0" fmla="*/ 328154 h 371755"/>
                <a:gd name="connsiteX1" fmla="*/ 197961 w 359363"/>
                <a:gd name="connsiteY1" fmla="*/ 368221 h 371755"/>
                <a:gd name="connsiteX2" fmla="*/ 48846 w 359363"/>
                <a:gd name="connsiteY2" fmla="*/ 202996 h 371755"/>
                <a:gd name="connsiteX3" fmla="*/ 28193 w 359363"/>
                <a:gd name="connsiteY3" fmla="*/ 6378 h 371755"/>
                <a:gd name="connsiteX4" fmla="*/ 153763 w 359363"/>
                <a:gd name="connsiteY4" fmla="*/ 15053 h 371755"/>
                <a:gd name="connsiteX5" fmla="*/ 356990 w 359363"/>
                <a:gd name="connsiteY5" fmla="*/ 328154 h 37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363" h="371755">
                  <a:moveTo>
                    <a:pt x="356990" y="328154"/>
                  </a:moveTo>
                  <a:cubicBezTo>
                    <a:pt x="311966" y="337654"/>
                    <a:pt x="259094" y="350872"/>
                    <a:pt x="197961" y="368221"/>
                  </a:cubicBezTo>
                  <a:cubicBezTo>
                    <a:pt x="122371" y="389700"/>
                    <a:pt x="95934" y="294696"/>
                    <a:pt x="48846" y="202996"/>
                  </a:cubicBezTo>
                  <a:cubicBezTo>
                    <a:pt x="14561" y="135667"/>
                    <a:pt x="-23027" y="41489"/>
                    <a:pt x="28193" y="6378"/>
                  </a:cubicBezTo>
                  <a:cubicBezTo>
                    <a:pt x="38932" y="-1057"/>
                    <a:pt x="90152" y="5139"/>
                    <a:pt x="153763" y="15053"/>
                  </a:cubicBezTo>
                  <a:cubicBezTo>
                    <a:pt x="204157" y="130297"/>
                    <a:pt x="273138" y="236041"/>
                    <a:pt x="356990" y="32815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3453089-9029-48CD-AC97-EBE1FB622513}"/>
                </a:ext>
              </a:extLst>
            </p:cNvPr>
            <p:cNvSpPr/>
            <p:nvPr/>
          </p:nvSpPr>
          <p:spPr>
            <a:xfrm>
              <a:off x="8664340" y="7486061"/>
              <a:ext cx="338711" cy="239576"/>
            </a:xfrm>
            <a:custGeom>
              <a:avLst/>
              <a:gdLst>
                <a:gd name="connsiteX0" fmla="*/ 337104 w 338710"/>
                <a:gd name="connsiteY0" fmla="*/ 103472 h 239575"/>
                <a:gd name="connsiteX1" fmla="*/ 212773 w 338710"/>
                <a:gd name="connsiteY1" fmla="*/ 215825 h 239575"/>
                <a:gd name="connsiteX2" fmla="*/ 159901 w 338710"/>
                <a:gd name="connsiteY2" fmla="*/ 236891 h 239575"/>
                <a:gd name="connsiteX3" fmla="*/ 9959 w 338710"/>
                <a:gd name="connsiteY3" fmla="*/ 50187 h 239575"/>
                <a:gd name="connsiteX4" fmla="*/ 160313 w 338710"/>
                <a:gd name="connsiteY4" fmla="*/ 6402 h 239575"/>
                <a:gd name="connsiteX5" fmla="*/ 200794 w 338710"/>
                <a:gd name="connsiteY5" fmla="*/ 3098 h 239575"/>
                <a:gd name="connsiteX6" fmla="*/ 337104 w 338710"/>
                <a:gd name="connsiteY6" fmla="*/ 103472 h 23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10" h="239575">
                  <a:moveTo>
                    <a:pt x="337104" y="103472"/>
                  </a:moveTo>
                  <a:cubicBezTo>
                    <a:pt x="285471" y="132800"/>
                    <a:pt x="234664" y="170801"/>
                    <a:pt x="212773" y="215825"/>
                  </a:cubicBezTo>
                  <a:cubicBezTo>
                    <a:pt x="202859" y="235652"/>
                    <a:pt x="180140" y="245565"/>
                    <a:pt x="159901" y="236891"/>
                  </a:cubicBezTo>
                  <a:cubicBezTo>
                    <a:pt x="92985" y="208803"/>
                    <a:pt x="-26803" y="143952"/>
                    <a:pt x="9959" y="50187"/>
                  </a:cubicBezTo>
                  <a:cubicBezTo>
                    <a:pt x="19460" y="26230"/>
                    <a:pt x="46721" y="14251"/>
                    <a:pt x="160313" y="6402"/>
                  </a:cubicBezTo>
                  <a:cubicBezTo>
                    <a:pt x="175184" y="5163"/>
                    <a:pt x="188815" y="4337"/>
                    <a:pt x="200794" y="3098"/>
                  </a:cubicBezTo>
                  <a:cubicBezTo>
                    <a:pt x="243753" y="39861"/>
                    <a:pt x="289189" y="73318"/>
                    <a:pt x="337104" y="10347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FB68305-37D7-4D27-9214-BCAB28F4820A}"/>
                </a:ext>
              </a:extLst>
            </p:cNvPr>
            <p:cNvSpPr/>
            <p:nvPr/>
          </p:nvSpPr>
          <p:spPr>
            <a:xfrm>
              <a:off x="8992228" y="7635176"/>
              <a:ext cx="346972" cy="194139"/>
            </a:xfrm>
            <a:custGeom>
              <a:avLst/>
              <a:gdLst>
                <a:gd name="connsiteX0" fmla="*/ 347101 w 346972"/>
                <a:gd name="connsiteY0" fmla="*/ 96863 h 194139"/>
                <a:gd name="connsiteX1" fmla="*/ 186833 w 346972"/>
                <a:gd name="connsiteY1" fmla="*/ 189389 h 194139"/>
                <a:gd name="connsiteX2" fmla="*/ 35653 w 346972"/>
                <a:gd name="connsiteY2" fmla="*/ 173692 h 194139"/>
                <a:gd name="connsiteX3" fmla="*/ 14173 w 346972"/>
                <a:gd name="connsiteY3" fmla="*/ 99341 h 194139"/>
                <a:gd name="connsiteX4" fmla="*/ 95547 w 346972"/>
                <a:gd name="connsiteY4" fmla="*/ 3098 h 194139"/>
                <a:gd name="connsiteX5" fmla="*/ 347101 w 346972"/>
                <a:gd name="connsiteY5" fmla="*/ 96863 h 19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972" h="194139">
                  <a:moveTo>
                    <a:pt x="347101" y="96863"/>
                  </a:moveTo>
                  <a:cubicBezTo>
                    <a:pt x="314470" y="147670"/>
                    <a:pt x="256641" y="182367"/>
                    <a:pt x="186833" y="189389"/>
                  </a:cubicBezTo>
                  <a:cubicBezTo>
                    <a:pt x="131483" y="195172"/>
                    <a:pt x="81915" y="187736"/>
                    <a:pt x="35653" y="173692"/>
                  </a:cubicBezTo>
                  <a:cubicBezTo>
                    <a:pt x="3846" y="163779"/>
                    <a:pt x="-7306" y="124538"/>
                    <a:pt x="14173" y="99341"/>
                  </a:cubicBezTo>
                  <a:lnTo>
                    <a:pt x="95547" y="3098"/>
                  </a:lnTo>
                  <a:cubicBezTo>
                    <a:pt x="174441" y="43578"/>
                    <a:pt x="258706" y="75384"/>
                    <a:pt x="347101" y="9686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7922BECE-4771-1333-5501-A4DDAF3D2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834" y="3043426"/>
            <a:ext cx="2206053" cy="5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1pPr>
            <a:lvl2pPr marL="912813" indent="-4556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2pPr>
            <a:lvl3pPr marL="1827213" indent="-9128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3pPr>
            <a:lvl4pPr marL="2741613" indent="-13700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4pPr>
            <a:lvl5pPr marL="3656013" indent="-18272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info@ahdsoft.ir</a:t>
            </a:r>
          </a:p>
        </p:txBody>
      </p:sp>
      <p:sp>
        <p:nvSpPr>
          <p:cNvPr id="75" name="TextBox 13">
            <a:extLst>
              <a:ext uri="{FF2B5EF4-FFF2-40B4-BE49-F238E27FC236}">
                <a16:creationId xmlns:a16="http://schemas.microsoft.com/office/drawing/2014/main" id="{DBBCD44D-0FC7-6DF9-6DFD-153B3E80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056" y="4076144"/>
            <a:ext cx="2122697" cy="4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1pPr>
            <a:lvl2pPr marL="912813" indent="-4556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2pPr>
            <a:lvl3pPr marL="1827213" indent="-9128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3pPr>
            <a:lvl4pPr marL="2741613" indent="-13700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4pPr>
            <a:lvl5pPr marL="3656013" indent="-18272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+989357106779</a:t>
            </a:r>
          </a:p>
        </p:txBody>
      </p:sp>
      <p:sp>
        <p:nvSpPr>
          <p:cNvPr id="76" name="TextBox 13">
            <a:extLst>
              <a:ext uri="{FF2B5EF4-FFF2-40B4-BE49-F238E27FC236}">
                <a16:creationId xmlns:a16="http://schemas.microsoft.com/office/drawing/2014/main" id="{3B74770A-D346-C9FE-5C94-7B388AAF2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409" y="5100051"/>
            <a:ext cx="1939955" cy="4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1pPr>
            <a:lvl2pPr marL="912813" indent="-4556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2pPr>
            <a:lvl3pPr marL="1827213" indent="-9128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3pPr>
            <a:lvl4pPr marL="2741613" indent="-13700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4pPr>
            <a:lvl5pPr marL="3656013" indent="-1827213" algn="l" defTabSz="1827213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Lato Light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www.ahdsoft.ir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920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99" grpId="0" animBg="1"/>
      <p:bldP spid="100" grpId="0" animBg="1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981FA6C-4E71-45C7-9D41-03DC04720398}"/>
              </a:ext>
            </a:extLst>
          </p:cNvPr>
          <p:cNvSpPr>
            <a:spLocks noEditPoints="1"/>
          </p:cNvSpPr>
          <p:nvPr/>
        </p:nvSpPr>
        <p:spPr bwMode="auto">
          <a:xfrm>
            <a:off x="3900918" y="1080481"/>
            <a:ext cx="4390165" cy="4392278"/>
          </a:xfrm>
          <a:custGeom>
            <a:avLst/>
            <a:gdLst>
              <a:gd name="T0" fmla="*/ 1101 w 2076"/>
              <a:gd name="T1" fmla="*/ 2066 h 2076"/>
              <a:gd name="T2" fmla="*/ 1121 w 2076"/>
              <a:gd name="T3" fmla="*/ 2073 h 2076"/>
              <a:gd name="T4" fmla="*/ 1351 w 2076"/>
              <a:gd name="T5" fmla="*/ 2010 h 2076"/>
              <a:gd name="T6" fmla="*/ 856 w 2076"/>
              <a:gd name="T7" fmla="*/ 2060 h 2076"/>
              <a:gd name="T8" fmla="*/ 733 w 2076"/>
              <a:gd name="T9" fmla="*/ 2030 h 2076"/>
              <a:gd name="T10" fmla="*/ 738 w 2076"/>
              <a:gd name="T11" fmla="*/ 2014 h 2076"/>
              <a:gd name="T12" fmla="*/ 1377 w 2076"/>
              <a:gd name="T13" fmla="*/ 2001 h 2076"/>
              <a:gd name="T14" fmla="*/ 1505 w 2076"/>
              <a:gd name="T15" fmla="*/ 1946 h 2076"/>
              <a:gd name="T16" fmla="*/ 1513 w 2076"/>
              <a:gd name="T17" fmla="*/ 1961 h 2076"/>
              <a:gd name="T18" fmla="*/ 611 w 2076"/>
              <a:gd name="T19" fmla="*/ 1975 h 2076"/>
              <a:gd name="T20" fmla="*/ 406 w 2076"/>
              <a:gd name="T21" fmla="*/ 1841 h 2076"/>
              <a:gd name="T22" fmla="*/ 1624 w 2076"/>
              <a:gd name="T23" fmla="*/ 1885 h 2076"/>
              <a:gd name="T24" fmla="*/ 1802 w 2076"/>
              <a:gd name="T25" fmla="*/ 1728 h 2076"/>
              <a:gd name="T26" fmla="*/ 374 w 2076"/>
              <a:gd name="T27" fmla="*/ 1837 h 2076"/>
              <a:gd name="T28" fmla="*/ 358 w 2076"/>
              <a:gd name="T29" fmla="*/ 1820 h 2076"/>
              <a:gd name="T30" fmla="*/ 295 w 2076"/>
              <a:gd name="T31" fmla="*/ 1739 h 2076"/>
              <a:gd name="T32" fmla="*/ 1807 w 2076"/>
              <a:gd name="T33" fmla="*/ 1714 h 2076"/>
              <a:gd name="T34" fmla="*/ 1825 w 2076"/>
              <a:gd name="T35" fmla="*/ 1693 h 2076"/>
              <a:gd name="T36" fmla="*/ 1833 w 2076"/>
              <a:gd name="T37" fmla="*/ 1700 h 2076"/>
              <a:gd name="T38" fmla="*/ 183 w 2076"/>
              <a:gd name="T39" fmla="*/ 1621 h 2076"/>
              <a:gd name="T40" fmla="*/ 183 w 2076"/>
              <a:gd name="T41" fmla="*/ 1621 h 2076"/>
              <a:gd name="T42" fmla="*/ 1969 w 2076"/>
              <a:gd name="T43" fmla="*/ 1496 h 2076"/>
              <a:gd name="T44" fmla="*/ 2033 w 2076"/>
              <a:gd name="T45" fmla="*/ 1267 h 2076"/>
              <a:gd name="T46" fmla="*/ 1981 w 2076"/>
              <a:gd name="T47" fmla="*/ 1471 h 2076"/>
              <a:gd name="T48" fmla="*/ 52 w 2076"/>
              <a:gd name="T49" fmla="*/ 1336 h 2076"/>
              <a:gd name="T50" fmla="*/ 39 w 2076"/>
              <a:gd name="T51" fmla="*/ 1313 h 2076"/>
              <a:gd name="T52" fmla="*/ 12 w 2076"/>
              <a:gd name="T53" fmla="*/ 1197 h 2076"/>
              <a:gd name="T54" fmla="*/ 41 w 2076"/>
              <a:gd name="T55" fmla="*/ 1298 h 2076"/>
              <a:gd name="T56" fmla="*/ 2047 w 2076"/>
              <a:gd name="T57" fmla="*/ 1250 h 2076"/>
              <a:gd name="T58" fmla="*/ 2067 w 2076"/>
              <a:gd name="T59" fmla="*/ 997 h 2076"/>
              <a:gd name="T60" fmla="*/ 8 w 2076"/>
              <a:gd name="T61" fmla="*/ 1064 h 2076"/>
              <a:gd name="T62" fmla="*/ 8 w 2076"/>
              <a:gd name="T63" fmla="*/ 1035 h 2076"/>
              <a:gd name="T64" fmla="*/ 40 w 2076"/>
              <a:gd name="T65" fmla="*/ 821 h 2076"/>
              <a:gd name="T66" fmla="*/ 2074 w 2076"/>
              <a:gd name="T67" fmla="*/ 976 h 2076"/>
              <a:gd name="T68" fmla="*/ 2017 w 2076"/>
              <a:gd name="T69" fmla="*/ 740 h 2076"/>
              <a:gd name="T70" fmla="*/ 36 w 2076"/>
              <a:gd name="T71" fmla="*/ 800 h 2076"/>
              <a:gd name="T72" fmla="*/ 45 w 2076"/>
              <a:gd name="T73" fmla="*/ 773 h 2076"/>
              <a:gd name="T74" fmla="*/ 69 w 2076"/>
              <a:gd name="T75" fmla="*/ 666 h 2076"/>
              <a:gd name="T76" fmla="*/ 45 w 2076"/>
              <a:gd name="T77" fmla="*/ 773 h 2076"/>
              <a:gd name="T78" fmla="*/ 2007 w 2076"/>
              <a:gd name="T79" fmla="*/ 698 h 2076"/>
              <a:gd name="T80" fmla="*/ 1970 w 2076"/>
              <a:gd name="T81" fmla="*/ 582 h 2076"/>
              <a:gd name="T82" fmla="*/ 134 w 2076"/>
              <a:gd name="T83" fmla="*/ 553 h 2076"/>
              <a:gd name="T84" fmla="*/ 144 w 2076"/>
              <a:gd name="T85" fmla="*/ 527 h 2076"/>
              <a:gd name="T86" fmla="*/ 148 w 2076"/>
              <a:gd name="T87" fmla="*/ 528 h 2076"/>
              <a:gd name="T88" fmla="*/ 1901 w 2076"/>
              <a:gd name="T89" fmla="*/ 486 h 2076"/>
              <a:gd name="T90" fmla="*/ 1823 w 2076"/>
              <a:gd name="T91" fmla="*/ 359 h 2076"/>
              <a:gd name="T92" fmla="*/ 299 w 2076"/>
              <a:gd name="T93" fmla="*/ 330 h 2076"/>
              <a:gd name="T94" fmla="*/ 468 w 2076"/>
              <a:gd name="T95" fmla="*/ 171 h 2076"/>
              <a:gd name="T96" fmla="*/ 1724 w 2076"/>
              <a:gd name="T97" fmla="*/ 282 h 2076"/>
              <a:gd name="T98" fmla="*/ 1703 w 2076"/>
              <a:gd name="T99" fmla="*/ 263 h 2076"/>
              <a:gd name="T100" fmla="*/ 1714 w 2076"/>
              <a:gd name="T101" fmla="*/ 250 h 2076"/>
              <a:gd name="T102" fmla="*/ 503 w 2076"/>
              <a:gd name="T103" fmla="*/ 158 h 2076"/>
              <a:gd name="T104" fmla="*/ 602 w 2076"/>
              <a:gd name="T105" fmla="*/ 96 h 2076"/>
              <a:gd name="T106" fmla="*/ 609 w 2076"/>
              <a:gd name="T107" fmla="*/ 112 h 2076"/>
              <a:gd name="T108" fmla="*/ 1504 w 2076"/>
              <a:gd name="T109" fmla="*/ 120 h 2076"/>
              <a:gd name="T110" fmla="*/ 1288 w 2076"/>
              <a:gd name="T111" fmla="*/ 48 h 2076"/>
              <a:gd name="T112" fmla="*/ 1494 w 2076"/>
              <a:gd name="T113" fmla="*/ 115 h 2076"/>
              <a:gd name="T114" fmla="*/ 764 w 2076"/>
              <a:gd name="T115" fmla="*/ 54 h 2076"/>
              <a:gd name="T116" fmla="*/ 767 w 2076"/>
              <a:gd name="T117" fmla="*/ 54 h 2076"/>
              <a:gd name="T118" fmla="*/ 1263 w 2076"/>
              <a:gd name="T119" fmla="*/ 42 h 2076"/>
              <a:gd name="T120" fmla="*/ 1019 w 2076"/>
              <a:gd name="T121" fmla="*/ 9 h 2076"/>
              <a:gd name="T122" fmla="*/ 990 w 2076"/>
              <a:gd name="T123" fmla="*/ 10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76" h="2076">
                <a:moveTo>
                  <a:pt x="1038" y="2076"/>
                </a:moveTo>
                <a:cubicBezTo>
                  <a:pt x="1024" y="2076"/>
                  <a:pt x="1010" y="2076"/>
                  <a:pt x="996" y="2076"/>
                </a:cubicBezTo>
                <a:cubicBezTo>
                  <a:pt x="958" y="2074"/>
                  <a:pt x="920" y="2070"/>
                  <a:pt x="883" y="2065"/>
                </a:cubicBezTo>
                <a:cubicBezTo>
                  <a:pt x="878" y="2064"/>
                  <a:pt x="875" y="2060"/>
                  <a:pt x="876" y="2055"/>
                </a:cubicBezTo>
                <a:cubicBezTo>
                  <a:pt x="876" y="2051"/>
                  <a:pt x="881" y="2047"/>
                  <a:pt x="885" y="2048"/>
                </a:cubicBezTo>
                <a:cubicBezTo>
                  <a:pt x="922" y="2054"/>
                  <a:pt x="960" y="2057"/>
                  <a:pt x="997" y="2059"/>
                </a:cubicBezTo>
                <a:cubicBezTo>
                  <a:pt x="1028" y="2060"/>
                  <a:pt x="1060" y="2060"/>
                  <a:pt x="1092" y="2058"/>
                </a:cubicBezTo>
                <a:cubicBezTo>
                  <a:pt x="1097" y="2058"/>
                  <a:pt x="1101" y="2061"/>
                  <a:pt x="1101" y="2066"/>
                </a:cubicBezTo>
                <a:cubicBezTo>
                  <a:pt x="1101" y="2071"/>
                  <a:pt x="1098" y="2075"/>
                  <a:pt x="1093" y="2075"/>
                </a:cubicBezTo>
                <a:cubicBezTo>
                  <a:pt x="1075" y="2076"/>
                  <a:pt x="1057" y="2076"/>
                  <a:pt x="1038" y="2076"/>
                </a:cubicBezTo>
                <a:close/>
                <a:moveTo>
                  <a:pt x="1121" y="2073"/>
                </a:moveTo>
                <a:cubicBezTo>
                  <a:pt x="1116" y="2073"/>
                  <a:pt x="1113" y="2070"/>
                  <a:pt x="1112" y="2065"/>
                </a:cubicBezTo>
                <a:cubicBezTo>
                  <a:pt x="1112" y="2061"/>
                  <a:pt x="1116" y="2057"/>
                  <a:pt x="1120" y="2056"/>
                </a:cubicBezTo>
                <a:cubicBezTo>
                  <a:pt x="1125" y="2056"/>
                  <a:pt x="1129" y="2059"/>
                  <a:pt x="1129" y="2064"/>
                </a:cubicBezTo>
                <a:cubicBezTo>
                  <a:pt x="1130" y="2069"/>
                  <a:pt x="1126" y="2073"/>
                  <a:pt x="1122" y="2073"/>
                </a:cubicBezTo>
                <a:cubicBezTo>
                  <a:pt x="1121" y="2073"/>
                  <a:pt x="1121" y="2073"/>
                  <a:pt x="1121" y="2073"/>
                </a:cubicBezTo>
                <a:close/>
                <a:moveTo>
                  <a:pt x="1149" y="2070"/>
                </a:moveTo>
                <a:cubicBezTo>
                  <a:pt x="1145" y="2070"/>
                  <a:pt x="1141" y="2067"/>
                  <a:pt x="1141" y="2063"/>
                </a:cubicBezTo>
                <a:cubicBezTo>
                  <a:pt x="1140" y="2061"/>
                  <a:pt x="1141" y="2058"/>
                  <a:pt x="1142" y="2057"/>
                </a:cubicBezTo>
                <a:cubicBezTo>
                  <a:pt x="1144" y="2055"/>
                  <a:pt x="1146" y="2054"/>
                  <a:pt x="1148" y="2054"/>
                </a:cubicBezTo>
                <a:cubicBezTo>
                  <a:pt x="1185" y="2050"/>
                  <a:pt x="1222" y="2043"/>
                  <a:pt x="1259" y="2035"/>
                </a:cubicBezTo>
                <a:cubicBezTo>
                  <a:pt x="1259" y="2035"/>
                  <a:pt x="1259" y="2035"/>
                  <a:pt x="1259" y="2035"/>
                </a:cubicBezTo>
                <a:cubicBezTo>
                  <a:pt x="1259" y="2035"/>
                  <a:pt x="1259" y="2035"/>
                  <a:pt x="1259" y="2035"/>
                </a:cubicBezTo>
                <a:cubicBezTo>
                  <a:pt x="1290" y="2028"/>
                  <a:pt x="1321" y="2020"/>
                  <a:pt x="1351" y="2010"/>
                </a:cubicBezTo>
                <a:cubicBezTo>
                  <a:pt x="1355" y="2009"/>
                  <a:pt x="1360" y="2011"/>
                  <a:pt x="1361" y="2016"/>
                </a:cubicBezTo>
                <a:cubicBezTo>
                  <a:pt x="1362" y="2018"/>
                  <a:pt x="1362" y="2020"/>
                  <a:pt x="1361" y="2022"/>
                </a:cubicBezTo>
                <a:cubicBezTo>
                  <a:pt x="1360" y="2024"/>
                  <a:pt x="1358" y="2026"/>
                  <a:pt x="1356" y="2026"/>
                </a:cubicBezTo>
                <a:cubicBezTo>
                  <a:pt x="1325" y="2036"/>
                  <a:pt x="1294" y="2045"/>
                  <a:pt x="1262" y="2052"/>
                </a:cubicBezTo>
                <a:cubicBezTo>
                  <a:pt x="1225" y="2060"/>
                  <a:pt x="1187" y="2066"/>
                  <a:pt x="1150" y="2070"/>
                </a:cubicBezTo>
                <a:cubicBezTo>
                  <a:pt x="1150" y="2070"/>
                  <a:pt x="1149" y="2070"/>
                  <a:pt x="1149" y="2070"/>
                </a:cubicBezTo>
                <a:close/>
                <a:moveTo>
                  <a:pt x="856" y="2060"/>
                </a:moveTo>
                <a:cubicBezTo>
                  <a:pt x="856" y="2060"/>
                  <a:pt x="856" y="2060"/>
                  <a:pt x="856" y="2060"/>
                </a:cubicBezTo>
                <a:cubicBezTo>
                  <a:pt x="856" y="2060"/>
                  <a:pt x="855" y="2060"/>
                  <a:pt x="855" y="2060"/>
                </a:cubicBezTo>
                <a:cubicBezTo>
                  <a:pt x="850" y="2059"/>
                  <a:pt x="847" y="2055"/>
                  <a:pt x="848" y="2050"/>
                </a:cubicBezTo>
                <a:cubicBezTo>
                  <a:pt x="849" y="2046"/>
                  <a:pt x="853" y="2043"/>
                  <a:pt x="858" y="2043"/>
                </a:cubicBezTo>
                <a:cubicBezTo>
                  <a:pt x="862" y="2044"/>
                  <a:pt x="865" y="2049"/>
                  <a:pt x="864" y="2053"/>
                </a:cubicBezTo>
                <a:cubicBezTo>
                  <a:pt x="864" y="2057"/>
                  <a:pt x="860" y="2060"/>
                  <a:pt x="856" y="2060"/>
                </a:cubicBezTo>
                <a:close/>
                <a:moveTo>
                  <a:pt x="828" y="2055"/>
                </a:moveTo>
                <a:cubicBezTo>
                  <a:pt x="828" y="2055"/>
                  <a:pt x="827" y="2055"/>
                  <a:pt x="827" y="2055"/>
                </a:cubicBezTo>
                <a:cubicBezTo>
                  <a:pt x="795" y="2048"/>
                  <a:pt x="763" y="2040"/>
                  <a:pt x="733" y="2030"/>
                </a:cubicBezTo>
                <a:cubicBezTo>
                  <a:pt x="732" y="2030"/>
                  <a:pt x="732" y="2030"/>
                  <a:pt x="732" y="2030"/>
                </a:cubicBezTo>
                <a:cubicBezTo>
                  <a:pt x="732" y="2030"/>
                  <a:pt x="732" y="2030"/>
                  <a:pt x="732" y="2030"/>
                </a:cubicBezTo>
                <a:cubicBezTo>
                  <a:pt x="696" y="2019"/>
                  <a:pt x="660" y="2006"/>
                  <a:pt x="626" y="1991"/>
                </a:cubicBezTo>
                <a:cubicBezTo>
                  <a:pt x="624" y="1990"/>
                  <a:pt x="622" y="1988"/>
                  <a:pt x="621" y="1986"/>
                </a:cubicBezTo>
                <a:cubicBezTo>
                  <a:pt x="620" y="1984"/>
                  <a:pt x="620" y="1982"/>
                  <a:pt x="621" y="1980"/>
                </a:cubicBezTo>
                <a:cubicBezTo>
                  <a:pt x="623" y="1976"/>
                  <a:pt x="628" y="1974"/>
                  <a:pt x="632" y="1975"/>
                </a:cubicBezTo>
                <a:cubicBezTo>
                  <a:pt x="667" y="1990"/>
                  <a:pt x="702" y="2003"/>
                  <a:pt x="737" y="2014"/>
                </a:cubicBezTo>
                <a:cubicBezTo>
                  <a:pt x="738" y="2014"/>
                  <a:pt x="738" y="2014"/>
                  <a:pt x="738" y="2014"/>
                </a:cubicBezTo>
                <a:cubicBezTo>
                  <a:pt x="738" y="2014"/>
                  <a:pt x="738" y="2014"/>
                  <a:pt x="738" y="2014"/>
                </a:cubicBezTo>
                <a:cubicBezTo>
                  <a:pt x="768" y="2024"/>
                  <a:pt x="799" y="2032"/>
                  <a:pt x="830" y="2038"/>
                </a:cubicBezTo>
                <a:cubicBezTo>
                  <a:pt x="835" y="2039"/>
                  <a:pt x="838" y="2043"/>
                  <a:pt x="837" y="2048"/>
                </a:cubicBezTo>
                <a:cubicBezTo>
                  <a:pt x="836" y="2052"/>
                  <a:pt x="832" y="2055"/>
                  <a:pt x="828" y="2055"/>
                </a:cubicBezTo>
                <a:close/>
                <a:moveTo>
                  <a:pt x="1380" y="2018"/>
                </a:moveTo>
                <a:cubicBezTo>
                  <a:pt x="1377" y="2018"/>
                  <a:pt x="1373" y="2015"/>
                  <a:pt x="1372" y="2012"/>
                </a:cubicBezTo>
                <a:cubicBezTo>
                  <a:pt x="1371" y="2008"/>
                  <a:pt x="1373" y="2003"/>
                  <a:pt x="1377" y="2001"/>
                </a:cubicBezTo>
                <a:cubicBezTo>
                  <a:pt x="1377" y="2001"/>
                  <a:pt x="1377" y="2001"/>
                  <a:pt x="1377" y="2001"/>
                </a:cubicBezTo>
                <a:cubicBezTo>
                  <a:pt x="1382" y="2000"/>
                  <a:pt x="1387" y="2002"/>
                  <a:pt x="1388" y="2006"/>
                </a:cubicBezTo>
                <a:cubicBezTo>
                  <a:pt x="1390" y="2011"/>
                  <a:pt x="1387" y="2016"/>
                  <a:pt x="1383" y="2017"/>
                </a:cubicBezTo>
                <a:cubicBezTo>
                  <a:pt x="1382" y="2017"/>
                  <a:pt x="1381" y="2018"/>
                  <a:pt x="1380" y="2018"/>
                </a:cubicBezTo>
                <a:close/>
                <a:moveTo>
                  <a:pt x="1407" y="2008"/>
                </a:moveTo>
                <a:cubicBezTo>
                  <a:pt x="1403" y="2008"/>
                  <a:pt x="1400" y="2006"/>
                  <a:pt x="1399" y="2002"/>
                </a:cubicBezTo>
                <a:cubicBezTo>
                  <a:pt x="1398" y="2000"/>
                  <a:pt x="1398" y="1998"/>
                  <a:pt x="1399" y="1996"/>
                </a:cubicBezTo>
                <a:cubicBezTo>
                  <a:pt x="1400" y="1994"/>
                  <a:pt x="1401" y="1992"/>
                  <a:pt x="1404" y="1991"/>
                </a:cubicBezTo>
                <a:cubicBezTo>
                  <a:pt x="1438" y="1978"/>
                  <a:pt x="1472" y="1963"/>
                  <a:pt x="1505" y="1946"/>
                </a:cubicBezTo>
                <a:cubicBezTo>
                  <a:pt x="1505" y="1946"/>
                  <a:pt x="1505" y="1946"/>
                  <a:pt x="1505" y="1946"/>
                </a:cubicBezTo>
                <a:cubicBezTo>
                  <a:pt x="1506" y="1946"/>
                  <a:pt x="1506" y="1946"/>
                  <a:pt x="1506" y="1946"/>
                </a:cubicBezTo>
                <a:cubicBezTo>
                  <a:pt x="1534" y="1931"/>
                  <a:pt x="1562" y="1915"/>
                  <a:pt x="1589" y="1898"/>
                </a:cubicBezTo>
                <a:cubicBezTo>
                  <a:pt x="1592" y="1896"/>
                  <a:pt x="1598" y="1897"/>
                  <a:pt x="1600" y="1901"/>
                </a:cubicBezTo>
                <a:cubicBezTo>
                  <a:pt x="1603" y="1905"/>
                  <a:pt x="1602" y="1910"/>
                  <a:pt x="1598" y="1912"/>
                </a:cubicBezTo>
                <a:cubicBezTo>
                  <a:pt x="1571" y="1930"/>
                  <a:pt x="1542" y="1946"/>
                  <a:pt x="1514" y="1961"/>
                </a:cubicBezTo>
                <a:cubicBezTo>
                  <a:pt x="1513" y="1961"/>
                  <a:pt x="1513" y="1961"/>
                  <a:pt x="1513" y="1961"/>
                </a:cubicBezTo>
                <a:cubicBezTo>
                  <a:pt x="1513" y="1961"/>
                  <a:pt x="1513" y="1961"/>
                  <a:pt x="1513" y="1961"/>
                </a:cubicBezTo>
                <a:cubicBezTo>
                  <a:pt x="1479" y="1978"/>
                  <a:pt x="1445" y="1994"/>
                  <a:pt x="1410" y="2007"/>
                </a:cubicBezTo>
                <a:cubicBezTo>
                  <a:pt x="1409" y="2008"/>
                  <a:pt x="1408" y="2008"/>
                  <a:pt x="1407" y="2008"/>
                </a:cubicBezTo>
                <a:close/>
                <a:moveTo>
                  <a:pt x="603" y="1980"/>
                </a:moveTo>
                <a:cubicBezTo>
                  <a:pt x="602" y="1980"/>
                  <a:pt x="601" y="1980"/>
                  <a:pt x="600" y="1979"/>
                </a:cubicBezTo>
                <a:cubicBezTo>
                  <a:pt x="595" y="1977"/>
                  <a:pt x="594" y="1972"/>
                  <a:pt x="596" y="1968"/>
                </a:cubicBezTo>
                <a:cubicBezTo>
                  <a:pt x="597" y="1964"/>
                  <a:pt x="603" y="1962"/>
                  <a:pt x="607" y="1964"/>
                </a:cubicBezTo>
                <a:cubicBezTo>
                  <a:pt x="607" y="1964"/>
                  <a:pt x="607" y="1964"/>
                  <a:pt x="607" y="1964"/>
                </a:cubicBezTo>
                <a:cubicBezTo>
                  <a:pt x="611" y="1966"/>
                  <a:pt x="613" y="1971"/>
                  <a:pt x="611" y="1975"/>
                </a:cubicBezTo>
                <a:cubicBezTo>
                  <a:pt x="610" y="1978"/>
                  <a:pt x="607" y="1980"/>
                  <a:pt x="603" y="1980"/>
                </a:cubicBezTo>
                <a:close/>
                <a:moveTo>
                  <a:pt x="578" y="1968"/>
                </a:moveTo>
                <a:cubicBezTo>
                  <a:pt x="576" y="1968"/>
                  <a:pt x="575" y="1968"/>
                  <a:pt x="574" y="1967"/>
                </a:cubicBezTo>
                <a:cubicBezTo>
                  <a:pt x="545" y="1953"/>
                  <a:pt x="517" y="1937"/>
                  <a:pt x="489" y="1920"/>
                </a:cubicBezTo>
                <a:cubicBezTo>
                  <a:pt x="457" y="1900"/>
                  <a:pt x="426" y="1878"/>
                  <a:pt x="396" y="1854"/>
                </a:cubicBezTo>
                <a:cubicBezTo>
                  <a:pt x="394" y="1853"/>
                  <a:pt x="393" y="1851"/>
                  <a:pt x="393" y="1849"/>
                </a:cubicBezTo>
                <a:cubicBezTo>
                  <a:pt x="393" y="1846"/>
                  <a:pt x="393" y="1844"/>
                  <a:pt x="395" y="1842"/>
                </a:cubicBezTo>
                <a:cubicBezTo>
                  <a:pt x="397" y="1839"/>
                  <a:pt x="403" y="1838"/>
                  <a:pt x="406" y="1841"/>
                </a:cubicBezTo>
                <a:cubicBezTo>
                  <a:pt x="436" y="1864"/>
                  <a:pt x="467" y="1886"/>
                  <a:pt x="498" y="1905"/>
                </a:cubicBezTo>
                <a:cubicBezTo>
                  <a:pt x="525" y="1922"/>
                  <a:pt x="553" y="1938"/>
                  <a:pt x="582" y="1952"/>
                </a:cubicBezTo>
                <a:cubicBezTo>
                  <a:pt x="586" y="1954"/>
                  <a:pt x="587" y="1959"/>
                  <a:pt x="585" y="1963"/>
                </a:cubicBezTo>
                <a:cubicBezTo>
                  <a:pt x="584" y="1966"/>
                  <a:pt x="581" y="1968"/>
                  <a:pt x="578" y="1968"/>
                </a:cubicBezTo>
                <a:close/>
                <a:moveTo>
                  <a:pt x="1617" y="1898"/>
                </a:moveTo>
                <a:cubicBezTo>
                  <a:pt x="1614" y="1898"/>
                  <a:pt x="1611" y="1897"/>
                  <a:pt x="1610" y="1894"/>
                </a:cubicBezTo>
                <a:cubicBezTo>
                  <a:pt x="1607" y="1890"/>
                  <a:pt x="1608" y="1885"/>
                  <a:pt x="1612" y="1883"/>
                </a:cubicBezTo>
                <a:cubicBezTo>
                  <a:pt x="1616" y="1880"/>
                  <a:pt x="1621" y="1881"/>
                  <a:pt x="1624" y="1885"/>
                </a:cubicBezTo>
                <a:cubicBezTo>
                  <a:pt x="1626" y="1889"/>
                  <a:pt x="1625" y="1894"/>
                  <a:pt x="1622" y="1897"/>
                </a:cubicBezTo>
                <a:cubicBezTo>
                  <a:pt x="1620" y="1898"/>
                  <a:pt x="1618" y="1898"/>
                  <a:pt x="1617" y="1898"/>
                </a:cubicBezTo>
                <a:close/>
                <a:moveTo>
                  <a:pt x="1640" y="1882"/>
                </a:moveTo>
                <a:cubicBezTo>
                  <a:pt x="1637" y="1882"/>
                  <a:pt x="1635" y="1881"/>
                  <a:pt x="1633" y="1878"/>
                </a:cubicBezTo>
                <a:cubicBezTo>
                  <a:pt x="1630" y="1875"/>
                  <a:pt x="1631" y="1869"/>
                  <a:pt x="1635" y="1866"/>
                </a:cubicBezTo>
                <a:cubicBezTo>
                  <a:pt x="1665" y="1845"/>
                  <a:pt x="1695" y="1821"/>
                  <a:pt x="1722" y="1796"/>
                </a:cubicBezTo>
                <a:cubicBezTo>
                  <a:pt x="1746" y="1775"/>
                  <a:pt x="1769" y="1752"/>
                  <a:pt x="1790" y="1729"/>
                </a:cubicBezTo>
                <a:cubicBezTo>
                  <a:pt x="1793" y="1726"/>
                  <a:pt x="1799" y="1725"/>
                  <a:pt x="1802" y="1728"/>
                </a:cubicBezTo>
                <a:cubicBezTo>
                  <a:pt x="1805" y="1732"/>
                  <a:pt x="1806" y="1737"/>
                  <a:pt x="1803" y="1740"/>
                </a:cubicBezTo>
                <a:cubicBezTo>
                  <a:pt x="1781" y="1764"/>
                  <a:pt x="1758" y="1787"/>
                  <a:pt x="1734" y="1808"/>
                </a:cubicBezTo>
                <a:cubicBezTo>
                  <a:pt x="1734" y="1809"/>
                  <a:pt x="1734" y="1809"/>
                  <a:pt x="1734" y="1809"/>
                </a:cubicBezTo>
                <a:cubicBezTo>
                  <a:pt x="1734" y="1809"/>
                  <a:pt x="1733" y="1809"/>
                  <a:pt x="1733" y="1809"/>
                </a:cubicBezTo>
                <a:cubicBezTo>
                  <a:pt x="1705" y="1834"/>
                  <a:pt x="1676" y="1858"/>
                  <a:pt x="1645" y="1880"/>
                </a:cubicBezTo>
                <a:cubicBezTo>
                  <a:pt x="1643" y="1881"/>
                  <a:pt x="1642" y="1882"/>
                  <a:pt x="1640" y="1882"/>
                </a:cubicBezTo>
                <a:close/>
                <a:moveTo>
                  <a:pt x="379" y="1838"/>
                </a:moveTo>
                <a:cubicBezTo>
                  <a:pt x="377" y="1838"/>
                  <a:pt x="376" y="1838"/>
                  <a:pt x="374" y="1837"/>
                </a:cubicBezTo>
                <a:cubicBezTo>
                  <a:pt x="374" y="1837"/>
                  <a:pt x="374" y="1837"/>
                  <a:pt x="374" y="1837"/>
                </a:cubicBezTo>
                <a:cubicBezTo>
                  <a:pt x="374" y="1836"/>
                  <a:pt x="374" y="1836"/>
                  <a:pt x="374" y="1836"/>
                </a:cubicBezTo>
                <a:cubicBezTo>
                  <a:pt x="372" y="1835"/>
                  <a:pt x="371" y="1833"/>
                  <a:pt x="371" y="1831"/>
                </a:cubicBezTo>
                <a:cubicBezTo>
                  <a:pt x="371" y="1828"/>
                  <a:pt x="371" y="1826"/>
                  <a:pt x="373" y="1825"/>
                </a:cubicBezTo>
                <a:cubicBezTo>
                  <a:pt x="376" y="1821"/>
                  <a:pt x="381" y="1821"/>
                  <a:pt x="385" y="1823"/>
                </a:cubicBezTo>
                <a:cubicBezTo>
                  <a:pt x="388" y="1826"/>
                  <a:pt x="389" y="1832"/>
                  <a:pt x="386" y="1835"/>
                </a:cubicBezTo>
                <a:cubicBezTo>
                  <a:pt x="384" y="1837"/>
                  <a:pt x="382" y="1838"/>
                  <a:pt x="379" y="1838"/>
                </a:cubicBezTo>
                <a:close/>
                <a:moveTo>
                  <a:pt x="358" y="1820"/>
                </a:moveTo>
                <a:cubicBezTo>
                  <a:pt x="356" y="1820"/>
                  <a:pt x="354" y="1819"/>
                  <a:pt x="352" y="1818"/>
                </a:cubicBezTo>
                <a:cubicBezTo>
                  <a:pt x="328" y="1797"/>
                  <a:pt x="304" y="1774"/>
                  <a:pt x="282" y="1751"/>
                </a:cubicBezTo>
                <a:cubicBezTo>
                  <a:pt x="256" y="1723"/>
                  <a:pt x="232" y="1694"/>
                  <a:pt x="209" y="1663"/>
                </a:cubicBezTo>
                <a:cubicBezTo>
                  <a:pt x="207" y="1662"/>
                  <a:pt x="207" y="1659"/>
                  <a:pt x="207" y="1657"/>
                </a:cubicBezTo>
                <a:cubicBezTo>
                  <a:pt x="208" y="1655"/>
                  <a:pt x="209" y="1653"/>
                  <a:pt x="211" y="1652"/>
                </a:cubicBezTo>
                <a:cubicBezTo>
                  <a:pt x="214" y="1649"/>
                  <a:pt x="220" y="1650"/>
                  <a:pt x="222" y="1653"/>
                </a:cubicBezTo>
                <a:cubicBezTo>
                  <a:pt x="245" y="1683"/>
                  <a:pt x="269" y="1712"/>
                  <a:pt x="294" y="1739"/>
                </a:cubicBezTo>
                <a:cubicBezTo>
                  <a:pt x="295" y="1739"/>
                  <a:pt x="295" y="1739"/>
                  <a:pt x="295" y="1739"/>
                </a:cubicBezTo>
                <a:cubicBezTo>
                  <a:pt x="295" y="1739"/>
                  <a:pt x="295" y="1739"/>
                  <a:pt x="295" y="1739"/>
                </a:cubicBezTo>
                <a:cubicBezTo>
                  <a:pt x="316" y="1762"/>
                  <a:pt x="339" y="1784"/>
                  <a:pt x="363" y="1805"/>
                </a:cubicBezTo>
                <a:cubicBezTo>
                  <a:pt x="365" y="1807"/>
                  <a:pt x="366" y="1809"/>
                  <a:pt x="366" y="1811"/>
                </a:cubicBezTo>
                <a:cubicBezTo>
                  <a:pt x="366" y="1813"/>
                  <a:pt x="366" y="1815"/>
                  <a:pt x="364" y="1817"/>
                </a:cubicBezTo>
                <a:cubicBezTo>
                  <a:pt x="362" y="1819"/>
                  <a:pt x="360" y="1820"/>
                  <a:pt x="358" y="1820"/>
                </a:cubicBezTo>
                <a:close/>
                <a:moveTo>
                  <a:pt x="1815" y="1722"/>
                </a:moveTo>
                <a:cubicBezTo>
                  <a:pt x="1813" y="1722"/>
                  <a:pt x="1811" y="1721"/>
                  <a:pt x="1810" y="1720"/>
                </a:cubicBezTo>
                <a:cubicBezTo>
                  <a:pt x="1808" y="1719"/>
                  <a:pt x="1807" y="1716"/>
                  <a:pt x="1807" y="1714"/>
                </a:cubicBezTo>
                <a:cubicBezTo>
                  <a:pt x="1806" y="1712"/>
                  <a:pt x="1807" y="1710"/>
                  <a:pt x="1809" y="1708"/>
                </a:cubicBezTo>
                <a:cubicBezTo>
                  <a:pt x="1812" y="1705"/>
                  <a:pt x="1817" y="1704"/>
                  <a:pt x="1821" y="1707"/>
                </a:cubicBezTo>
                <a:cubicBezTo>
                  <a:pt x="1822" y="1709"/>
                  <a:pt x="1823" y="1711"/>
                  <a:pt x="1824" y="1713"/>
                </a:cubicBezTo>
                <a:cubicBezTo>
                  <a:pt x="1824" y="1715"/>
                  <a:pt x="1823" y="1717"/>
                  <a:pt x="1821" y="1719"/>
                </a:cubicBezTo>
                <a:cubicBezTo>
                  <a:pt x="1820" y="1721"/>
                  <a:pt x="1818" y="1722"/>
                  <a:pt x="1815" y="1722"/>
                </a:cubicBezTo>
                <a:close/>
                <a:moveTo>
                  <a:pt x="1833" y="1700"/>
                </a:moveTo>
                <a:cubicBezTo>
                  <a:pt x="1831" y="1700"/>
                  <a:pt x="1829" y="1700"/>
                  <a:pt x="1828" y="1699"/>
                </a:cubicBezTo>
                <a:cubicBezTo>
                  <a:pt x="1826" y="1697"/>
                  <a:pt x="1825" y="1695"/>
                  <a:pt x="1825" y="1693"/>
                </a:cubicBezTo>
                <a:cubicBezTo>
                  <a:pt x="1825" y="1691"/>
                  <a:pt x="1825" y="1688"/>
                  <a:pt x="1827" y="1687"/>
                </a:cubicBezTo>
                <a:cubicBezTo>
                  <a:pt x="1850" y="1658"/>
                  <a:pt x="1873" y="1627"/>
                  <a:pt x="1893" y="1596"/>
                </a:cubicBezTo>
                <a:cubicBezTo>
                  <a:pt x="1910" y="1570"/>
                  <a:pt x="1926" y="1542"/>
                  <a:pt x="1941" y="1514"/>
                </a:cubicBezTo>
                <a:cubicBezTo>
                  <a:pt x="1943" y="1510"/>
                  <a:pt x="1949" y="1508"/>
                  <a:pt x="1953" y="1510"/>
                </a:cubicBezTo>
                <a:cubicBezTo>
                  <a:pt x="1957" y="1513"/>
                  <a:pt x="1958" y="1518"/>
                  <a:pt x="1956" y="1522"/>
                </a:cubicBezTo>
                <a:cubicBezTo>
                  <a:pt x="1941" y="1550"/>
                  <a:pt x="1925" y="1578"/>
                  <a:pt x="1907" y="1605"/>
                </a:cubicBezTo>
                <a:cubicBezTo>
                  <a:pt x="1887" y="1637"/>
                  <a:pt x="1864" y="1668"/>
                  <a:pt x="1840" y="1697"/>
                </a:cubicBezTo>
                <a:cubicBezTo>
                  <a:pt x="1838" y="1699"/>
                  <a:pt x="1836" y="1700"/>
                  <a:pt x="1833" y="1700"/>
                </a:cubicBezTo>
                <a:close/>
                <a:moveTo>
                  <a:pt x="199" y="1644"/>
                </a:moveTo>
                <a:cubicBezTo>
                  <a:pt x="196" y="1644"/>
                  <a:pt x="194" y="1643"/>
                  <a:pt x="192" y="1640"/>
                </a:cubicBezTo>
                <a:cubicBezTo>
                  <a:pt x="191" y="1639"/>
                  <a:pt x="190" y="1636"/>
                  <a:pt x="191" y="1634"/>
                </a:cubicBezTo>
                <a:cubicBezTo>
                  <a:pt x="191" y="1632"/>
                  <a:pt x="192" y="1630"/>
                  <a:pt x="194" y="1629"/>
                </a:cubicBezTo>
                <a:cubicBezTo>
                  <a:pt x="198" y="1626"/>
                  <a:pt x="203" y="1627"/>
                  <a:pt x="206" y="1631"/>
                </a:cubicBezTo>
                <a:cubicBezTo>
                  <a:pt x="209" y="1634"/>
                  <a:pt x="208" y="1640"/>
                  <a:pt x="204" y="1642"/>
                </a:cubicBezTo>
                <a:cubicBezTo>
                  <a:pt x="202" y="1643"/>
                  <a:pt x="201" y="1644"/>
                  <a:pt x="199" y="1644"/>
                </a:cubicBezTo>
                <a:close/>
                <a:moveTo>
                  <a:pt x="183" y="1621"/>
                </a:moveTo>
                <a:cubicBezTo>
                  <a:pt x="180" y="1621"/>
                  <a:pt x="177" y="1619"/>
                  <a:pt x="176" y="1617"/>
                </a:cubicBezTo>
                <a:cubicBezTo>
                  <a:pt x="158" y="1590"/>
                  <a:pt x="141" y="1562"/>
                  <a:pt x="126" y="1534"/>
                </a:cubicBezTo>
                <a:cubicBezTo>
                  <a:pt x="125" y="1532"/>
                  <a:pt x="124" y="1530"/>
                  <a:pt x="125" y="1528"/>
                </a:cubicBezTo>
                <a:cubicBezTo>
                  <a:pt x="126" y="1525"/>
                  <a:pt x="127" y="1524"/>
                  <a:pt x="129" y="1523"/>
                </a:cubicBezTo>
                <a:cubicBezTo>
                  <a:pt x="133" y="1520"/>
                  <a:pt x="138" y="1522"/>
                  <a:pt x="141" y="1526"/>
                </a:cubicBezTo>
                <a:cubicBezTo>
                  <a:pt x="156" y="1554"/>
                  <a:pt x="172" y="1581"/>
                  <a:pt x="190" y="1608"/>
                </a:cubicBezTo>
                <a:cubicBezTo>
                  <a:pt x="192" y="1611"/>
                  <a:pt x="191" y="1617"/>
                  <a:pt x="188" y="1619"/>
                </a:cubicBezTo>
                <a:cubicBezTo>
                  <a:pt x="186" y="1620"/>
                  <a:pt x="185" y="1621"/>
                  <a:pt x="183" y="1621"/>
                </a:cubicBezTo>
                <a:close/>
                <a:moveTo>
                  <a:pt x="1962" y="1501"/>
                </a:moveTo>
                <a:cubicBezTo>
                  <a:pt x="1962" y="1501"/>
                  <a:pt x="1962" y="1501"/>
                  <a:pt x="1962" y="1501"/>
                </a:cubicBezTo>
                <a:cubicBezTo>
                  <a:pt x="1960" y="1501"/>
                  <a:pt x="1959" y="1501"/>
                  <a:pt x="1958" y="1500"/>
                </a:cubicBezTo>
                <a:cubicBezTo>
                  <a:pt x="1956" y="1499"/>
                  <a:pt x="1954" y="1498"/>
                  <a:pt x="1954" y="1495"/>
                </a:cubicBezTo>
                <a:cubicBezTo>
                  <a:pt x="1953" y="1493"/>
                  <a:pt x="1953" y="1491"/>
                  <a:pt x="1954" y="1489"/>
                </a:cubicBezTo>
                <a:cubicBezTo>
                  <a:pt x="1956" y="1485"/>
                  <a:pt x="1961" y="1483"/>
                  <a:pt x="1965" y="1485"/>
                </a:cubicBezTo>
                <a:cubicBezTo>
                  <a:pt x="1967" y="1486"/>
                  <a:pt x="1969" y="1488"/>
                  <a:pt x="1970" y="1490"/>
                </a:cubicBezTo>
                <a:cubicBezTo>
                  <a:pt x="1970" y="1492"/>
                  <a:pt x="1970" y="1494"/>
                  <a:pt x="1969" y="1496"/>
                </a:cubicBezTo>
                <a:cubicBezTo>
                  <a:pt x="1968" y="1499"/>
                  <a:pt x="1965" y="1501"/>
                  <a:pt x="1962" y="1501"/>
                </a:cubicBezTo>
                <a:close/>
                <a:moveTo>
                  <a:pt x="1974" y="1476"/>
                </a:moveTo>
                <a:cubicBezTo>
                  <a:pt x="1972" y="1476"/>
                  <a:pt x="1971" y="1475"/>
                  <a:pt x="1970" y="1475"/>
                </a:cubicBezTo>
                <a:cubicBezTo>
                  <a:pt x="1966" y="1473"/>
                  <a:pt x="1964" y="1468"/>
                  <a:pt x="1966" y="1464"/>
                </a:cubicBezTo>
                <a:cubicBezTo>
                  <a:pt x="1981" y="1430"/>
                  <a:pt x="1995" y="1396"/>
                  <a:pt x="2006" y="1361"/>
                </a:cubicBezTo>
                <a:cubicBezTo>
                  <a:pt x="2007" y="1360"/>
                  <a:pt x="2007" y="1360"/>
                  <a:pt x="2007" y="1360"/>
                </a:cubicBezTo>
                <a:cubicBezTo>
                  <a:pt x="2007" y="1360"/>
                  <a:pt x="2007" y="1360"/>
                  <a:pt x="2007" y="1359"/>
                </a:cubicBezTo>
                <a:cubicBezTo>
                  <a:pt x="2017" y="1329"/>
                  <a:pt x="2026" y="1298"/>
                  <a:pt x="2033" y="1267"/>
                </a:cubicBezTo>
                <a:cubicBezTo>
                  <a:pt x="2034" y="1263"/>
                  <a:pt x="2038" y="1260"/>
                  <a:pt x="2043" y="1261"/>
                </a:cubicBezTo>
                <a:cubicBezTo>
                  <a:pt x="2047" y="1262"/>
                  <a:pt x="2050" y="1267"/>
                  <a:pt x="2049" y="1271"/>
                </a:cubicBezTo>
                <a:cubicBezTo>
                  <a:pt x="2042" y="1303"/>
                  <a:pt x="2033" y="1334"/>
                  <a:pt x="2023" y="1365"/>
                </a:cubicBezTo>
                <a:cubicBezTo>
                  <a:pt x="2023" y="1365"/>
                  <a:pt x="2023" y="1365"/>
                  <a:pt x="2023" y="1365"/>
                </a:cubicBezTo>
                <a:cubicBezTo>
                  <a:pt x="2023" y="1366"/>
                  <a:pt x="2023" y="1366"/>
                  <a:pt x="2022" y="1366"/>
                </a:cubicBezTo>
                <a:cubicBezTo>
                  <a:pt x="2011" y="1402"/>
                  <a:pt x="1997" y="1437"/>
                  <a:pt x="1981" y="1471"/>
                </a:cubicBezTo>
                <a:cubicBezTo>
                  <a:pt x="1981" y="1471"/>
                  <a:pt x="1981" y="1471"/>
                  <a:pt x="1981" y="1471"/>
                </a:cubicBezTo>
                <a:cubicBezTo>
                  <a:pt x="1981" y="1471"/>
                  <a:pt x="1981" y="1471"/>
                  <a:pt x="1981" y="1471"/>
                </a:cubicBezTo>
                <a:cubicBezTo>
                  <a:pt x="1980" y="1474"/>
                  <a:pt x="1977" y="1476"/>
                  <a:pt x="1974" y="1476"/>
                </a:cubicBezTo>
                <a:close/>
                <a:moveTo>
                  <a:pt x="92" y="1454"/>
                </a:moveTo>
                <a:cubicBezTo>
                  <a:pt x="89" y="1454"/>
                  <a:pt x="86" y="1452"/>
                  <a:pt x="84" y="1449"/>
                </a:cubicBezTo>
                <a:cubicBezTo>
                  <a:pt x="70" y="1416"/>
                  <a:pt x="58" y="1382"/>
                  <a:pt x="47" y="1348"/>
                </a:cubicBezTo>
                <a:cubicBezTo>
                  <a:pt x="47" y="1348"/>
                  <a:pt x="47" y="1348"/>
                  <a:pt x="47" y="1348"/>
                </a:cubicBezTo>
                <a:cubicBezTo>
                  <a:pt x="46" y="1347"/>
                  <a:pt x="46" y="1347"/>
                  <a:pt x="46" y="1347"/>
                </a:cubicBezTo>
                <a:cubicBezTo>
                  <a:pt x="46" y="1345"/>
                  <a:pt x="46" y="1343"/>
                  <a:pt x="47" y="1341"/>
                </a:cubicBezTo>
                <a:cubicBezTo>
                  <a:pt x="48" y="1339"/>
                  <a:pt x="50" y="1337"/>
                  <a:pt x="52" y="1336"/>
                </a:cubicBezTo>
                <a:cubicBezTo>
                  <a:pt x="56" y="1335"/>
                  <a:pt x="61" y="1338"/>
                  <a:pt x="63" y="1342"/>
                </a:cubicBezTo>
                <a:cubicBezTo>
                  <a:pt x="73" y="1376"/>
                  <a:pt x="86" y="1410"/>
                  <a:pt x="100" y="1442"/>
                </a:cubicBezTo>
                <a:cubicBezTo>
                  <a:pt x="102" y="1447"/>
                  <a:pt x="100" y="1452"/>
                  <a:pt x="95" y="1454"/>
                </a:cubicBezTo>
                <a:cubicBezTo>
                  <a:pt x="94" y="1454"/>
                  <a:pt x="93" y="1454"/>
                  <a:pt x="92" y="1454"/>
                </a:cubicBezTo>
                <a:close/>
                <a:moveTo>
                  <a:pt x="47" y="1326"/>
                </a:moveTo>
                <a:cubicBezTo>
                  <a:pt x="43" y="1326"/>
                  <a:pt x="39" y="1323"/>
                  <a:pt x="38" y="1320"/>
                </a:cubicBezTo>
                <a:cubicBezTo>
                  <a:pt x="38" y="1320"/>
                  <a:pt x="38" y="1320"/>
                  <a:pt x="38" y="1320"/>
                </a:cubicBezTo>
                <a:cubicBezTo>
                  <a:pt x="38" y="1318"/>
                  <a:pt x="38" y="1315"/>
                  <a:pt x="39" y="1313"/>
                </a:cubicBezTo>
                <a:cubicBezTo>
                  <a:pt x="40" y="1311"/>
                  <a:pt x="42" y="1310"/>
                  <a:pt x="44" y="1309"/>
                </a:cubicBezTo>
                <a:cubicBezTo>
                  <a:pt x="49" y="1308"/>
                  <a:pt x="53" y="1311"/>
                  <a:pt x="55" y="1315"/>
                </a:cubicBezTo>
                <a:cubicBezTo>
                  <a:pt x="55" y="1317"/>
                  <a:pt x="55" y="1320"/>
                  <a:pt x="54" y="1322"/>
                </a:cubicBezTo>
                <a:cubicBezTo>
                  <a:pt x="53" y="1324"/>
                  <a:pt x="51" y="1325"/>
                  <a:pt x="49" y="1326"/>
                </a:cubicBezTo>
                <a:cubicBezTo>
                  <a:pt x="48" y="1326"/>
                  <a:pt x="47" y="1326"/>
                  <a:pt x="47" y="1326"/>
                </a:cubicBezTo>
                <a:close/>
                <a:moveTo>
                  <a:pt x="39" y="1299"/>
                </a:moveTo>
                <a:cubicBezTo>
                  <a:pt x="35" y="1299"/>
                  <a:pt x="32" y="1296"/>
                  <a:pt x="31" y="1292"/>
                </a:cubicBezTo>
                <a:cubicBezTo>
                  <a:pt x="23" y="1261"/>
                  <a:pt x="17" y="1229"/>
                  <a:pt x="12" y="1197"/>
                </a:cubicBezTo>
                <a:cubicBezTo>
                  <a:pt x="6" y="1160"/>
                  <a:pt x="2" y="1121"/>
                  <a:pt x="0" y="1084"/>
                </a:cubicBezTo>
                <a:cubicBezTo>
                  <a:pt x="0" y="1081"/>
                  <a:pt x="1" y="1079"/>
                  <a:pt x="3" y="1078"/>
                </a:cubicBezTo>
                <a:cubicBezTo>
                  <a:pt x="4" y="1076"/>
                  <a:pt x="6" y="1075"/>
                  <a:pt x="9" y="1075"/>
                </a:cubicBezTo>
                <a:cubicBezTo>
                  <a:pt x="13" y="1075"/>
                  <a:pt x="17" y="1078"/>
                  <a:pt x="17" y="1083"/>
                </a:cubicBezTo>
                <a:cubicBezTo>
                  <a:pt x="19" y="1120"/>
                  <a:pt x="23" y="1158"/>
                  <a:pt x="28" y="1195"/>
                </a:cubicBezTo>
                <a:cubicBezTo>
                  <a:pt x="28" y="1195"/>
                  <a:pt x="28" y="1195"/>
                  <a:pt x="28" y="1195"/>
                </a:cubicBezTo>
                <a:cubicBezTo>
                  <a:pt x="33" y="1226"/>
                  <a:pt x="40" y="1257"/>
                  <a:pt x="47" y="1288"/>
                </a:cubicBezTo>
                <a:cubicBezTo>
                  <a:pt x="49" y="1293"/>
                  <a:pt x="46" y="1297"/>
                  <a:pt x="41" y="1298"/>
                </a:cubicBezTo>
                <a:cubicBezTo>
                  <a:pt x="41" y="1298"/>
                  <a:pt x="40" y="1299"/>
                  <a:pt x="39" y="1299"/>
                </a:cubicBezTo>
                <a:close/>
                <a:moveTo>
                  <a:pt x="2047" y="1250"/>
                </a:moveTo>
                <a:cubicBezTo>
                  <a:pt x="2046" y="1250"/>
                  <a:pt x="2046" y="1250"/>
                  <a:pt x="2045" y="1250"/>
                </a:cubicBezTo>
                <a:cubicBezTo>
                  <a:pt x="2041" y="1249"/>
                  <a:pt x="2038" y="1245"/>
                  <a:pt x="2039" y="1240"/>
                </a:cubicBezTo>
                <a:cubicBezTo>
                  <a:pt x="2039" y="1240"/>
                  <a:pt x="2039" y="1240"/>
                  <a:pt x="2039" y="1240"/>
                </a:cubicBezTo>
                <a:cubicBezTo>
                  <a:pt x="2040" y="1235"/>
                  <a:pt x="2044" y="1232"/>
                  <a:pt x="2049" y="1233"/>
                </a:cubicBezTo>
                <a:cubicBezTo>
                  <a:pt x="2053" y="1234"/>
                  <a:pt x="2056" y="1239"/>
                  <a:pt x="2055" y="1243"/>
                </a:cubicBezTo>
                <a:cubicBezTo>
                  <a:pt x="2054" y="1247"/>
                  <a:pt x="2051" y="1250"/>
                  <a:pt x="2047" y="1250"/>
                </a:cubicBezTo>
                <a:close/>
                <a:moveTo>
                  <a:pt x="2052" y="1222"/>
                </a:moveTo>
                <a:cubicBezTo>
                  <a:pt x="2052" y="1222"/>
                  <a:pt x="2051" y="1222"/>
                  <a:pt x="2051" y="1222"/>
                </a:cubicBezTo>
                <a:cubicBezTo>
                  <a:pt x="2049" y="1222"/>
                  <a:pt x="2047" y="1221"/>
                  <a:pt x="2045" y="1219"/>
                </a:cubicBezTo>
                <a:cubicBezTo>
                  <a:pt x="2044" y="1217"/>
                  <a:pt x="2043" y="1215"/>
                  <a:pt x="2044" y="1212"/>
                </a:cubicBezTo>
                <a:cubicBezTo>
                  <a:pt x="2050" y="1176"/>
                  <a:pt x="2055" y="1138"/>
                  <a:pt x="2057" y="1101"/>
                </a:cubicBezTo>
                <a:cubicBezTo>
                  <a:pt x="2058" y="1080"/>
                  <a:pt x="2059" y="1059"/>
                  <a:pt x="2059" y="1038"/>
                </a:cubicBezTo>
                <a:cubicBezTo>
                  <a:pt x="2059" y="1027"/>
                  <a:pt x="2059" y="1016"/>
                  <a:pt x="2058" y="1006"/>
                </a:cubicBezTo>
                <a:cubicBezTo>
                  <a:pt x="2058" y="1001"/>
                  <a:pt x="2062" y="997"/>
                  <a:pt x="2067" y="997"/>
                </a:cubicBezTo>
                <a:cubicBezTo>
                  <a:pt x="2071" y="997"/>
                  <a:pt x="2075" y="1000"/>
                  <a:pt x="2075" y="1005"/>
                </a:cubicBezTo>
                <a:cubicBezTo>
                  <a:pt x="2076" y="1016"/>
                  <a:pt x="2076" y="1027"/>
                  <a:pt x="2076" y="1038"/>
                </a:cubicBezTo>
                <a:cubicBezTo>
                  <a:pt x="2076" y="1059"/>
                  <a:pt x="2075" y="1081"/>
                  <a:pt x="2074" y="1102"/>
                </a:cubicBezTo>
                <a:cubicBezTo>
                  <a:pt x="2072" y="1140"/>
                  <a:pt x="2067" y="1178"/>
                  <a:pt x="2061" y="1215"/>
                </a:cubicBezTo>
                <a:cubicBezTo>
                  <a:pt x="2061" y="1215"/>
                  <a:pt x="2061" y="1215"/>
                  <a:pt x="2061" y="1215"/>
                </a:cubicBezTo>
                <a:cubicBezTo>
                  <a:pt x="2060" y="1219"/>
                  <a:pt x="2056" y="1222"/>
                  <a:pt x="2052" y="1222"/>
                </a:cubicBezTo>
                <a:close/>
                <a:moveTo>
                  <a:pt x="8" y="1064"/>
                </a:moveTo>
                <a:cubicBezTo>
                  <a:pt x="8" y="1064"/>
                  <a:pt x="8" y="1064"/>
                  <a:pt x="8" y="1064"/>
                </a:cubicBezTo>
                <a:cubicBezTo>
                  <a:pt x="3" y="1064"/>
                  <a:pt x="0" y="1060"/>
                  <a:pt x="0" y="1055"/>
                </a:cubicBezTo>
                <a:cubicBezTo>
                  <a:pt x="0" y="1053"/>
                  <a:pt x="0" y="1051"/>
                  <a:pt x="2" y="1049"/>
                </a:cubicBezTo>
                <a:cubicBezTo>
                  <a:pt x="4" y="1048"/>
                  <a:pt x="6" y="1047"/>
                  <a:pt x="8" y="1047"/>
                </a:cubicBezTo>
                <a:cubicBezTo>
                  <a:pt x="8" y="1047"/>
                  <a:pt x="8" y="1047"/>
                  <a:pt x="8" y="1047"/>
                </a:cubicBezTo>
                <a:cubicBezTo>
                  <a:pt x="13" y="1047"/>
                  <a:pt x="16" y="1050"/>
                  <a:pt x="17" y="1055"/>
                </a:cubicBezTo>
                <a:cubicBezTo>
                  <a:pt x="17" y="1060"/>
                  <a:pt x="13" y="1063"/>
                  <a:pt x="8" y="1064"/>
                </a:cubicBezTo>
                <a:close/>
                <a:moveTo>
                  <a:pt x="8" y="1035"/>
                </a:moveTo>
                <a:cubicBezTo>
                  <a:pt x="8" y="1035"/>
                  <a:pt x="8" y="1035"/>
                  <a:pt x="8" y="1035"/>
                </a:cubicBezTo>
                <a:cubicBezTo>
                  <a:pt x="6" y="1035"/>
                  <a:pt x="4" y="1034"/>
                  <a:pt x="2" y="1033"/>
                </a:cubicBezTo>
                <a:cubicBezTo>
                  <a:pt x="0" y="1031"/>
                  <a:pt x="0" y="1029"/>
                  <a:pt x="0" y="1027"/>
                </a:cubicBezTo>
                <a:cubicBezTo>
                  <a:pt x="0" y="995"/>
                  <a:pt x="2" y="962"/>
                  <a:pt x="5" y="930"/>
                </a:cubicBezTo>
                <a:cubicBezTo>
                  <a:pt x="9" y="892"/>
                  <a:pt x="15" y="855"/>
                  <a:pt x="23" y="818"/>
                </a:cubicBezTo>
                <a:cubicBezTo>
                  <a:pt x="23" y="817"/>
                  <a:pt x="23" y="817"/>
                  <a:pt x="23" y="817"/>
                </a:cubicBezTo>
                <a:cubicBezTo>
                  <a:pt x="24" y="813"/>
                  <a:pt x="29" y="810"/>
                  <a:pt x="34" y="811"/>
                </a:cubicBezTo>
                <a:cubicBezTo>
                  <a:pt x="36" y="811"/>
                  <a:pt x="38" y="813"/>
                  <a:pt x="39" y="815"/>
                </a:cubicBezTo>
                <a:cubicBezTo>
                  <a:pt x="40" y="817"/>
                  <a:pt x="40" y="819"/>
                  <a:pt x="40" y="821"/>
                </a:cubicBezTo>
                <a:cubicBezTo>
                  <a:pt x="32" y="857"/>
                  <a:pt x="26" y="895"/>
                  <a:pt x="22" y="932"/>
                </a:cubicBezTo>
                <a:cubicBezTo>
                  <a:pt x="19" y="963"/>
                  <a:pt x="17" y="995"/>
                  <a:pt x="17" y="1027"/>
                </a:cubicBezTo>
                <a:cubicBezTo>
                  <a:pt x="16" y="1032"/>
                  <a:pt x="13" y="1035"/>
                  <a:pt x="8" y="1035"/>
                </a:cubicBezTo>
                <a:close/>
                <a:moveTo>
                  <a:pt x="2066" y="986"/>
                </a:moveTo>
                <a:cubicBezTo>
                  <a:pt x="2061" y="986"/>
                  <a:pt x="2057" y="982"/>
                  <a:pt x="2057" y="978"/>
                </a:cubicBezTo>
                <a:cubicBezTo>
                  <a:pt x="2057" y="975"/>
                  <a:pt x="2058" y="973"/>
                  <a:pt x="2059" y="972"/>
                </a:cubicBezTo>
                <a:cubicBezTo>
                  <a:pt x="2061" y="970"/>
                  <a:pt x="2063" y="969"/>
                  <a:pt x="2065" y="969"/>
                </a:cubicBezTo>
                <a:cubicBezTo>
                  <a:pt x="2070" y="968"/>
                  <a:pt x="2074" y="972"/>
                  <a:pt x="2074" y="976"/>
                </a:cubicBezTo>
                <a:cubicBezTo>
                  <a:pt x="2074" y="977"/>
                  <a:pt x="2074" y="977"/>
                  <a:pt x="2074" y="977"/>
                </a:cubicBezTo>
                <a:cubicBezTo>
                  <a:pt x="2074" y="981"/>
                  <a:pt x="2071" y="985"/>
                  <a:pt x="2066" y="986"/>
                </a:cubicBezTo>
                <a:cubicBezTo>
                  <a:pt x="2066" y="986"/>
                  <a:pt x="2066" y="986"/>
                  <a:pt x="2066" y="986"/>
                </a:cubicBezTo>
                <a:close/>
                <a:moveTo>
                  <a:pt x="2064" y="957"/>
                </a:moveTo>
                <a:cubicBezTo>
                  <a:pt x="2059" y="957"/>
                  <a:pt x="2055" y="954"/>
                  <a:pt x="2055" y="950"/>
                </a:cubicBezTo>
                <a:cubicBezTo>
                  <a:pt x="2052" y="913"/>
                  <a:pt x="2047" y="875"/>
                  <a:pt x="2039" y="839"/>
                </a:cubicBezTo>
                <a:cubicBezTo>
                  <a:pt x="2033" y="808"/>
                  <a:pt x="2025" y="777"/>
                  <a:pt x="2016" y="746"/>
                </a:cubicBezTo>
                <a:cubicBezTo>
                  <a:pt x="2016" y="744"/>
                  <a:pt x="2016" y="742"/>
                  <a:pt x="2017" y="740"/>
                </a:cubicBezTo>
                <a:cubicBezTo>
                  <a:pt x="2018" y="738"/>
                  <a:pt x="2020" y="736"/>
                  <a:pt x="2022" y="736"/>
                </a:cubicBezTo>
                <a:cubicBezTo>
                  <a:pt x="2026" y="734"/>
                  <a:pt x="2031" y="737"/>
                  <a:pt x="2032" y="741"/>
                </a:cubicBezTo>
                <a:cubicBezTo>
                  <a:pt x="2042" y="772"/>
                  <a:pt x="2050" y="804"/>
                  <a:pt x="2056" y="835"/>
                </a:cubicBezTo>
                <a:cubicBezTo>
                  <a:pt x="2063" y="873"/>
                  <a:pt x="2069" y="911"/>
                  <a:pt x="2072" y="948"/>
                </a:cubicBezTo>
                <a:cubicBezTo>
                  <a:pt x="2072" y="953"/>
                  <a:pt x="2069" y="957"/>
                  <a:pt x="2064" y="957"/>
                </a:cubicBezTo>
                <a:cubicBezTo>
                  <a:pt x="2064" y="957"/>
                  <a:pt x="2064" y="957"/>
                  <a:pt x="2064" y="957"/>
                </a:cubicBezTo>
                <a:close/>
                <a:moveTo>
                  <a:pt x="38" y="800"/>
                </a:moveTo>
                <a:cubicBezTo>
                  <a:pt x="37" y="800"/>
                  <a:pt x="37" y="800"/>
                  <a:pt x="36" y="800"/>
                </a:cubicBezTo>
                <a:cubicBezTo>
                  <a:pt x="32" y="799"/>
                  <a:pt x="29" y="794"/>
                  <a:pt x="30" y="790"/>
                </a:cubicBezTo>
                <a:cubicBezTo>
                  <a:pt x="30" y="788"/>
                  <a:pt x="30" y="788"/>
                  <a:pt x="30" y="788"/>
                </a:cubicBezTo>
                <a:cubicBezTo>
                  <a:pt x="30" y="788"/>
                  <a:pt x="30" y="788"/>
                  <a:pt x="30" y="788"/>
                </a:cubicBezTo>
                <a:cubicBezTo>
                  <a:pt x="32" y="785"/>
                  <a:pt x="36" y="782"/>
                  <a:pt x="40" y="783"/>
                </a:cubicBezTo>
                <a:cubicBezTo>
                  <a:pt x="42" y="784"/>
                  <a:pt x="44" y="785"/>
                  <a:pt x="45" y="787"/>
                </a:cubicBezTo>
                <a:cubicBezTo>
                  <a:pt x="47" y="789"/>
                  <a:pt x="47" y="791"/>
                  <a:pt x="46" y="794"/>
                </a:cubicBezTo>
                <a:cubicBezTo>
                  <a:pt x="45" y="797"/>
                  <a:pt x="42" y="800"/>
                  <a:pt x="38" y="800"/>
                </a:cubicBezTo>
                <a:close/>
                <a:moveTo>
                  <a:pt x="45" y="773"/>
                </a:moveTo>
                <a:cubicBezTo>
                  <a:pt x="45" y="773"/>
                  <a:pt x="44" y="773"/>
                  <a:pt x="43" y="772"/>
                </a:cubicBezTo>
                <a:cubicBezTo>
                  <a:pt x="41" y="772"/>
                  <a:pt x="39" y="770"/>
                  <a:pt x="38" y="768"/>
                </a:cubicBezTo>
                <a:cubicBezTo>
                  <a:pt x="37" y="766"/>
                  <a:pt x="36" y="764"/>
                  <a:pt x="37" y="762"/>
                </a:cubicBezTo>
                <a:cubicBezTo>
                  <a:pt x="46" y="731"/>
                  <a:pt x="56" y="700"/>
                  <a:pt x="67" y="670"/>
                </a:cubicBezTo>
                <a:cubicBezTo>
                  <a:pt x="67" y="670"/>
                  <a:pt x="67" y="670"/>
                  <a:pt x="67" y="670"/>
                </a:cubicBezTo>
                <a:cubicBezTo>
                  <a:pt x="67" y="670"/>
                  <a:pt x="67" y="670"/>
                  <a:pt x="67" y="670"/>
                </a:cubicBezTo>
                <a:cubicBezTo>
                  <a:pt x="68" y="669"/>
                  <a:pt x="68" y="669"/>
                  <a:pt x="68" y="669"/>
                </a:cubicBezTo>
                <a:cubicBezTo>
                  <a:pt x="68" y="668"/>
                  <a:pt x="68" y="667"/>
                  <a:pt x="69" y="666"/>
                </a:cubicBezTo>
                <a:cubicBezTo>
                  <a:pt x="82" y="632"/>
                  <a:pt x="97" y="598"/>
                  <a:pt x="113" y="566"/>
                </a:cubicBezTo>
                <a:cubicBezTo>
                  <a:pt x="115" y="562"/>
                  <a:pt x="121" y="560"/>
                  <a:pt x="125" y="562"/>
                </a:cubicBezTo>
                <a:cubicBezTo>
                  <a:pt x="129" y="564"/>
                  <a:pt x="131" y="569"/>
                  <a:pt x="129" y="573"/>
                </a:cubicBezTo>
                <a:cubicBezTo>
                  <a:pt x="112" y="605"/>
                  <a:pt x="97" y="638"/>
                  <a:pt x="85" y="672"/>
                </a:cubicBezTo>
                <a:cubicBezTo>
                  <a:pt x="84" y="672"/>
                  <a:pt x="84" y="673"/>
                  <a:pt x="84" y="674"/>
                </a:cubicBezTo>
                <a:cubicBezTo>
                  <a:pt x="84" y="675"/>
                  <a:pt x="83" y="675"/>
                  <a:pt x="83" y="676"/>
                </a:cubicBezTo>
                <a:cubicBezTo>
                  <a:pt x="72" y="706"/>
                  <a:pt x="62" y="736"/>
                  <a:pt x="53" y="767"/>
                </a:cubicBezTo>
                <a:cubicBezTo>
                  <a:pt x="52" y="770"/>
                  <a:pt x="49" y="773"/>
                  <a:pt x="45" y="773"/>
                </a:cubicBezTo>
                <a:close/>
                <a:moveTo>
                  <a:pt x="2016" y="725"/>
                </a:moveTo>
                <a:cubicBezTo>
                  <a:pt x="2012" y="725"/>
                  <a:pt x="2009" y="723"/>
                  <a:pt x="2008" y="719"/>
                </a:cubicBezTo>
                <a:cubicBezTo>
                  <a:pt x="2007" y="717"/>
                  <a:pt x="2007" y="715"/>
                  <a:pt x="2008" y="713"/>
                </a:cubicBezTo>
                <a:cubicBezTo>
                  <a:pt x="2009" y="711"/>
                  <a:pt x="2011" y="709"/>
                  <a:pt x="2013" y="709"/>
                </a:cubicBezTo>
                <a:cubicBezTo>
                  <a:pt x="2018" y="707"/>
                  <a:pt x="2023" y="710"/>
                  <a:pt x="2024" y="714"/>
                </a:cubicBezTo>
                <a:cubicBezTo>
                  <a:pt x="2025" y="719"/>
                  <a:pt x="2023" y="723"/>
                  <a:pt x="2019" y="725"/>
                </a:cubicBezTo>
                <a:cubicBezTo>
                  <a:pt x="2018" y="725"/>
                  <a:pt x="2017" y="725"/>
                  <a:pt x="2016" y="725"/>
                </a:cubicBezTo>
                <a:close/>
                <a:moveTo>
                  <a:pt x="2007" y="698"/>
                </a:moveTo>
                <a:cubicBezTo>
                  <a:pt x="2003" y="698"/>
                  <a:pt x="2000" y="696"/>
                  <a:pt x="1999" y="693"/>
                </a:cubicBezTo>
                <a:cubicBezTo>
                  <a:pt x="1986" y="659"/>
                  <a:pt x="1972" y="625"/>
                  <a:pt x="1956" y="592"/>
                </a:cubicBezTo>
                <a:cubicBezTo>
                  <a:pt x="1956" y="591"/>
                  <a:pt x="1956" y="591"/>
                  <a:pt x="1956" y="591"/>
                </a:cubicBezTo>
                <a:cubicBezTo>
                  <a:pt x="1956" y="591"/>
                  <a:pt x="1955" y="590"/>
                  <a:pt x="1955" y="590"/>
                </a:cubicBezTo>
                <a:cubicBezTo>
                  <a:pt x="1941" y="561"/>
                  <a:pt x="1926" y="533"/>
                  <a:pt x="1909" y="506"/>
                </a:cubicBezTo>
                <a:cubicBezTo>
                  <a:pt x="1907" y="502"/>
                  <a:pt x="1908" y="497"/>
                  <a:pt x="1912" y="494"/>
                </a:cubicBezTo>
                <a:cubicBezTo>
                  <a:pt x="1916" y="492"/>
                  <a:pt x="1921" y="493"/>
                  <a:pt x="1924" y="497"/>
                </a:cubicBezTo>
                <a:cubicBezTo>
                  <a:pt x="1940" y="525"/>
                  <a:pt x="1956" y="553"/>
                  <a:pt x="1970" y="582"/>
                </a:cubicBezTo>
                <a:cubicBezTo>
                  <a:pt x="1970" y="582"/>
                  <a:pt x="1971" y="583"/>
                  <a:pt x="1971" y="583"/>
                </a:cubicBezTo>
                <a:cubicBezTo>
                  <a:pt x="1971" y="584"/>
                  <a:pt x="1971" y="584"/>
                  <a:pt x="1971" y="584"/>
                </a:cubicBezTo>
                <a:cubicBezTo>
                  <a:pt x="1988" y="618"/>
                  <a:pt x="2002" y="652"/>
                  <a:pt x="2015" y="687"/>
                </a:cubicBezTo>
                <a:cubicBezTo>
                  <a:pt x="2015" y="687"/>
                  <a:pt x="2015" y="687"/>
                  <a:pt x="2015" y="687"/>
                </a:cubicBezTo>
                <a:cubicBezTo>
                  <a:pt x="2015" y="689"/>
                  <a:pt x="2015" y="692"/>
                  <a:pt x="2014" y="694"/>
                </a:cubicBezTo>
                <a:cubicBezTo>
                  <a:pt x="2013" y="696"/>
                  <a:pt x="2012" y="697"/>
                  <a:pt x="2010" y="698"/>
                </a:cubicBezTo>
                <a:cubicBezTo>
                  <a:pt x="2009" y="698"/>
                  <a:pt x="2008" y="698"/>
                  <a:pt x="2007" y="698"/>
                </a:cubicBezTo>
                <a:close/>
                <a:moveTo>
                  <a:pt x="134" y="553"/>
                </a:moveTo>
                <a:cubicBezTo>
                  <a:pt x="133" y="553"/>
                  <a:pt x="131" y="553"/>
                  <a:pt x="130" y="552"/>
                </a:cubicBezTo>
                <a:cubicBezTo>
                  <a:pt x="128" y="551"/>
                  <a:pt x="127" y="549"/>
                  <a:pt x="126" y="547"/>
                </a:cubicBezTo>
                <a:cubicBezTo>
                  <a:pt x="125" y="545"/>
                  <a:pt x="126" y="542"/>
                  <a:pt x="127" y="540"/>
                </a:cubicBezTo>
                <a:cubicBezTo>
                  <a:pt x="129" y="536"/>
                  <a:pt x="134" y="535"/>
                  <a:pt x="138" y="537"/>
                </a:cubicBezTo>
                <a:cubicBezTo>
                  <a:pt x="142" y="539"/>
                  <a:pt x="144" y="544"/>
                  <a:pt x="142" y="549"/>
                </a:cubicBezTo>
                <a:cubicBezTo>
                  <a:pt x="140" y="551"/>
                  <a:pt x="137" y="553"/>
                  <a:pt x="134" y="553"/>
                </a:cubicBezTo>
                <a:close/>
                <a:moveTo>
                  <a:pt x="148" y="528"/>
                </a:moveTo>
                <a:cubicBezTo>
                  <a:pt x="147" y="528"/>
                  <a:pt x="145" y="528"/>
                  <a:pt x="144" y="527"/>
                </a:cubicBezTo>
                <a:cubicBezTo>
                  <a:pt x="140" y="525"/>
                  <a:pt x="138" y="520"/>
                  <a:pt x="141" y="516"/>
                </a:cubicBezTo>
                <a:cubicBezTo>
                  <a:pt x="157" y="488"/>
                  <a:pt x="175" y="460"/>
                  <a:pt x="193" y="434"/>
                </a:cubicBezTo>
                <a:cubicBezTo>
                  <a:pt x="215" y="403"/>
                  <a:pt x="239" y="373"/>
                  <a:pt x="265" y="345"/>
                </a:cubicBezTo>
                <a:cubicBezTo>
                  <a:pt x="268" y="342"/>
                  <a:pt x="273" y="342"/>
                  <a:pt x="277" y="345"/>
                </a:cubicBezTo>
                <a:cubicBezTo>
                  <a:pt x="280" y="348"/>
                  <a:pt x="280" y="353"/>
                  <a:pt x="277" y="357"/>
                </a:cubicBezTo>
                <a:cubicBezTo>
                  <a:pt x="252" y="384"/>
                  <a:pt x="229" y="414"/>
                  <a:pt x="207" y="444"/>
                </a:cubicBezTo>
                <a:cubicBezTo>
                  <a:pt x="189" y="470"/>
                  <a:pt x="171" y="497"/>
                  <a:pt x="155" y="524"/>
                </a:cubicBezTo>
                <a:cubicBezTo>
                  <a:pt x="154" y="527"/>
                  <a:pt x="151" y="528"/>
                  <a:pt x="148" y="528"/>
                </a:cubicBezTo>
                <a:close/>
                <a:moveTo>
                  <a:pt x="1901" y="486"/>
                </a:moveTo>
                <a:cubicBezTo>
                  <a:pt x="1899" y="486"/>
                  <a:pt x="1896" y="485"/>
                  <a:pt x="1895" y="483"/>
                </a:cubicBezTo>
                <a:cubicBezTo>
                  <a:pt x="1895" y="483"/>
                  <a:pt x="1895" y="483"/>
                  <a:pt x="1895" y="483"/>
                </a:cubicBezTo>
                <a:cubicBezTo>
                  <a:pt x="1894" y="482"/>
                  <a:pt x="1894" y="482"/>
                  <a:pt x="1894" y="482"/>
                </a:cubicBezTo>
                <a:cubicBezTo>
                  <a:pt x="1892" y="478"/>
                  <a:pt x="1893" y="473"/>
                  <a:pt x="1897" y="470"/>
                </a:cubicBezTo>
                <a:cubicBezTo>
                  <a:pt x="1901" y="468"/>
                  <a:pt x="1906" y="469"/>
                  <a:pt x="1908" y="473"/>
                </a:cubicBezTo>
                <a:cubicBezTo>
                  <a:pt x="1911" y="477"/>
                  <a:pt x="1910" y="482"/>
                  <a:pt x="1906" y="485"/>
                </a:cubicBezTo>
                <a:cubicBezTo>
                  <a:pt x="1905" y="486"/>
                  <a:pt x="1903" y="486"/>
                  <a:pt x="1901" y="486"/>
                </a:cubicBezTo>
                <a:close/>
                <a:moveTo>
                  <a:pt x="1886" y="463"/>
                </a:moveTo>
                <a:cubicBezTo>
                  <a:pt x="1883" y="463"/>
                  <a:pt x="1880" y="461"/>
                  <a:pt x="1879" y="459"/>
                </a:cubicBezTo>
                <a:cubicBezTo>
                  <a:pt x="1857" y="428"/>
                  <a:pt x="1834" y="398"/>
                  <a:pt x="1810" y="370"/>
                </a:cubicBezTo>
                <a:cubicBezTo>
                  <a:pt x="1789" y="346"/>
                  <a:pt x="1767" y="323"/>
                  <a:pt x="1744" y="301"/>
                </a:cubicBezTo>
                <a:cubicBezTo>
                  <a:pt x="1743" y="299"/>
                  <a:pt x="1742" y="297"/>
                  <a:pt x="1742" y="295"/>
                </a:cubicBezTo>
                <a:cubicBezTo>
                  <a:pt x="1742" y="293"/>
                  <a:pt x="1743" y="291"/>
                  <a:pt x="1744" y="289"/>
                </a:cubicBezTo>
                <a:cubicBezTo>
                  <a:pt x="1747" y="286"/>
                  <a:pt x="1753" y="286"/>
                  <a:pt x="1756" y="289"/>
                </a:cubicBezTo>
                <a:cubicBezTo>
                  <a:pt x="1779" y="311"/>
                  <a:pt x="1802" y="335"/>
                  <a:pt x="1823" y="359"/>
                </a:cubicBezTo>
                <a:cubicBezTo>
                  <a:pt x="1848" y="388"/>
                  <a:pt x="1871" y="418"/>
                  <a:pt x="1893" y="449"/>
                </a:cubicBezTo>
                <a:cubicBezTo>
                  <a:pt x="1895" y="453"/>
                  <a:pt x="1894" y="458"/>
                  <a:pt x="1890" y="461"/>
                </a:cubicBezTo>
                <a:cubicBezTo>
                  <a:pt x="1889" y="462"/>
                  <a:pt x="1887" y="463"/>
                  <a:pt x="1886" y="463"/>
                </a:cubicBezTo>
                <a:close/>
                <a:moveTo>
                  <a:pt x="290" y="339"/>
                </a:moveTo>
                <a:cubicBezTo>
                  <a:pt x="288" y="339"/>
                  <a:pt x="286" y="338"/>
                  <a:pt x="284" y="336"/>
                </a:cubicBezTo>
                <a:cubicBezTo>
                  <a:pt x="281" y="333"/>
                  <a:pt x="281" y="328"/>
                  <a:pt x="284" y="324"/>
                </a:cubicBezTo>
                <a:cubicBezTo>
                  <a:pt x="287" y="321"/>
                  <a:pt x="293" y="321"/>
                  <a:pt x="296" y="324"/>
                </a:cubicBezTo>
                <a:cubicBezTo>
                  <a:pt x="298" y="325"/>
                  <a:pt x="298" y="328"/>
                  <a:pt x="299" y="330"/>
                </a:cubicBezTo>
                <a:cubicBezTo>
                  <a:pt x="299" y="332"/>
                  <a:pt x="298" y="334"/>
                  <a:pt x="296" y="336"/>
                </a:cubicBezTo>
                <a:cubicBezTo>
                  <a:pt x="295" y="338"/>
                  <a:pt x="292" y="339"/>
                  <a:pt x="290" y="339"/>
                </a:cubicBezTo>
                <a:close/>
                <a:moveTo>
                  <a:pt x="310" y="318"/>
                </a:moveTo>
                <a:cubicBezTo>
                  <a:pt x="308" y="318"/>
                  <a:pt x="305" y="317"/>
                  <a:pt x="304" y="316"/>
                </a:cubicBezTo>
                <a:cubicBezTo>
                  <a:pt x="300" y="312"/>
                  <a:pt x="300" y="307"/>
                  <a:pt x="304" y="304"/>
                </a:cubicBezTo>
                <a:cubicBezTo>
                  <a:pt x="327" y="281"/>
                  <a:pt x="351" y="259"/>
                  <a:pt x="376" y="239"/>
                </a:cubicBezTo>
                <a:cubicBezTo>
                  <a:pt x="405" y="215"/>
                  <a:pt x="436" y="192"/>
                  <a:pt x="467" y="171"/>
                </a:cubicBezTo>
                <a:cubicBezTo>
                  <a:pt x="468" y="171"/>
                  <a:pt x="468" y="171"/>
                  <a:pt x="468" y="171"/>
                </a:cubicBezTo>
                <a:cubicBezTo>
                  <a:pt x="468" y="171"/>
                  <a:pt x="468" y="171"/>
                  <a:pt x="468" y="171"/>
                </a:cubicBezTo>
                <a:cubicBezTo>
                  <a:pt x="471" y="168"/>
                  <a:pt x="477" y="170"/>
                  <a:pt x="479" y="173"/>
                </a:cubicBezTo>
                <a:cubicBezTo>
                  <a:pt x="482" y="177"/>
                  <a:pt x="481" y="183"/>
                  <a:pt x="477" y="185"/>
                </a:cubicBezTo>
                <a:cubicBezTo>
                  <a:pt x="445" y="206"/>
                  <a:pt x="415" y="228"/>
                  <a:pt x="386" y="252"/>
                </a:cubicBezTo>
                <a:cubicBezTo>
                  <a:pt x="362" y="272"/>
                  <a:pt x="338" y="293"/>
                  <a:pt x="316" y="316"/>
                </a:cubicBezTo>
                <a:cubicBezTo>
                  <a:pt x="314" y="317"/>
                  <a:pt x="312" y="318"/>
                  <a:pt x="310" y="318"/>
                </a:cubicBezTo>
                <a:close/>
                <a:moveTo>
                  <a:pt x="1730" y="284"/>
                </a:moveTo>
                <a:cubicBezTo>
                  <a:pt x="1728" y="284"/>
                  <a:pt x="1725" y="283"/>
                  <a:pt x="1724" y="282"/>
                </a:cubicBezTo>
                <a:cubicBezTo>
                  <a:pt x="1722" y="280"/>
                  <a:pt x="1721" y="278"/>
                  <a:pt x="1721" y="276"/>
                </a:cubicBezTo>
                <a:cubicBezTo>
                  <a:pt x="1721" y="274"/>
                  <a:pt x="1722" y="272"/>
                  <a:pt x="1723" y="270"/>
                </a:cubicBezTo>
                <a:cubicBezTo>
                  <a:pt x="1726" y="267"/>
                  <a:pt x="1732" y="266"/>
                  <a:pt x="1735" y="269"/>
                </a:cubicBezTo>
                <a:cubicBezTo>
                  <a:pt x="1737" y="271"/>
                  <a:pt x="1738" y="273"/>
                  <a:pt x="1738" y="275"/>
                </a:cubicBezTo>
                <a:cubicBezTo>
                  <a:pt x="1738" y="277"/>
                  <a:pt x="1737" y="280"/>
                  <a:pt x="1736" y="281"/>
                </a:cubicBezTo>
                <a:cubicBezTo>
                  <a:pt x="1734" y="283"/>
                  <a:pt x="1732" y="284"/>
                  <a:pt x="1730" y="284"/>
                </a:cubicBezTo>
                <a:close/>
                <a:moveTo>
                  <a:pt x="1708" y="265"/>
                </a:moveTo>
                <a:cubicBezTo>
                  <a:pt x="1706" y="265"/>
                  <a:pt x="1704" y="265"/>
                  <a:pt x="1703" y="263"/>
                </a:cubicBezTo>
                <a:cubicBezTo>
                  <a:pt x="1675" y="239"/>
                  <a:pt x="1645" y="216"/>
                  <a:pt x="1614" y="195"/>
                </a:cubicBezTo>
                <a:cubicBezTo>
                  <a:pt x="1614" y="195"/>
                  <a:pt x="1614" y="195"/>
                  <a:pt x="1614" y="195"/>
                </a:cubicBezTo>
                <a:cubicBezTo>
                  <a:pt x="1614" y="195"/>
                  <a:pt x="1614" y="195"/>
                  <a:pt x="1614" y="195"/>
                </a:cubicBezTo>
                <a:cubicBezTo>
                  <a:pt x="1588" y="177"/>
                  <a:pt x="1560" y="160"/>
                  <a:pt x="1533" y="145"/>
                </a:cubicBezTo>
                <a:cubicBezTo>
                  <a:pt x="1529" y="143"/>
                  <a:pt x="1527" y="138"/>
                  <a:pt x="1529" y="134"/>
                </a:cubicBezTo>
                <a:cubicBezTo>
                  <a:pt x="1532" y="130"/>
                  <a:pt x="1537" y="128"/>
                  <a:pt x="1541" y="130"/>
                </a:cubicBezTo>
                <a:cubicBezTo>
                  <a:pt x="1569" y="146"/>
                  <a:pt x="1597" y="163"/>
                  <a:pt x="1623" y="181"/>
                </a:cubicBezTo>
                <a:cubicBezTo>
                  <a:pt x="1655" y="202"/>
                  <a:pt x="1685" y="226"/>
                  <a:pt x="1714" y="250"/>
                </a:cubicBezTo>
                <a:cubicBezTo>
                  <a:pt x="1716" y="252"/>
                  <a:pt x="1717" y="254"/>
                  <a:pt x="1717" y="256"/>
                </a:cubicBezTo>
                <a:cubicBezTo>
                  <a:pt x="1717" y="259"/>
                  <a:pt x="1716" y="261"/>
                  <a:pt x="1715" y="262"/>
                </a:cubicBezTo>
                <a:cubicBezTo>
                  <a:pt x="1713" y="264"/>
                  <a:pt x="1711" y="265"/>
                  <a:pt x="1708" y="265"/>
                </a:cubicBezTo>
                <a:close/>
                <a:moveTo>
                  <a:pt x="496" y="171"/>
                </a:moveTo>
                <a:cubicBezTo>
                  <a:pt x="493" y="171"/>
                  <a:pt x="490" y="170"/>
                  <a:pt x="489" y="167"/>
                </a:cubicBezTo>
                <a:cubicBezTo>
                  <a:pt x="487" y="165"/>
                  <a:pt x="487" y="163"/>
                  <a:pt x="488" y="161"/>
                </a:cubicBezTo>
                <a:cubicBezTo>
                  <a:pt x="488" y="159"/>
                  <a:pt x="489" y="157"/>
                  <a:pt x="491" y="156"/>
                </a:cubicBezTo>
                <a:cubicBezTo>
                  <a:pt x="495" y="153"/>
                  <a:pt x="501" y="155"/>
                  <a:pt x="503" y="158"/>
                </a:cubicBezTo>
                <a:cubicBezTo>
                  <a:pt x="504" y="160"/>
                  <a:pt x="505" y="163"/>
                  <a:pt x="504" y="165"/>
                </a:cubicBezTo>
                <a:cubicBezTo>
                  <a:pt x="504" y="167"/>
                  <a:pt x="502" y="169"/>
                  <a:pt x="500" y="170"/>
                </a:cubicBezTo>
                <a:cubicBezTo>
                  <a:pt x="499" y="171"/>
                  <a:pt x="497" y="171"/>
                  <a:pt x="496" y="171"/>
                </a:cubicBezTo>
                <a:close/>
                <a:moveTo>
                  <a:pt x="520" y="157"/>
                </a:moveTo>
                <a:cubicBezTo>
                  <a:pt x="517" y="157"/>
                  <a:pt x="514" y="155"/>
                  <a:pt x="513" y="153"/>
                </a:cubicBezTo>
                <a:cubicBezTo>
                  <a:pt x="512" y="151"/>
                  <a:pt x="511" y="148"/>
                  <a:pt x="512" y="146"/>
                </a:cubicBezTo>
                <a:cubicBezTo>
                  <a:pt x="512" y="144"/>
                  <a:pt x="514" y="142"/>
                  <a:pt x="516" y="141"/>
                </a:cubicBezTo>
                <a:cubicBezTo>
                  <a:pt x="544" y="125"/>
                  <a:pt x="573" y="110"/>
                  <a:pt x="602" y="96"/>
                </a:cubicBezTo>
                <a:cubicBezTo>
                  <a:pt x="602" y="96"/>
                  <a:pt x="603" y="96"/>
                  <a:pt x="604" y="95"/>
                </a:cubicBezTo>
                <a:cubicBezTo>
                  <a:pt x="605" y="95"/>
                  <a:pt x="605" y="95"/>
                  <a:pt x="605" y="95"/>
                </a:cubicBezTo>
                <a:cubicBezTo>
                  <a:pt x="638" y="79"/>
                  <a:pt x="673" y="66"/>
                  <a:pt x="708" y="54"/>
                </a:cubicBezTo>
                <a:cubicBezTo>
                  <a:pt x="712" y="53"/>
                  <a:pt x="717" y="55"/>
                  <a:pt x="718" y="59"/>
                </a:cubicBezTo>
                <a:cubicBezTo>
                  <a:pt x="720" y="64"/>
                  <a:pt x="718" y="69"/>
                  <a:pt x="713" y="70"/>
                </a:cubicBezTo>
                <a:cubicBezTo>
                  <a:pt x="679" y="82"/>
                  <a:pt x="645" y="95"/>
                  <a:pt x="612" y="110"/>
                </a:cubicBezTo>
                <a:cubicBezTo>
                  <a:pt x="611" y="110"/>
                  <a:pt x="611" y="111"/>
                  <a:pt x="610" y="111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580" y="125"/>
                  <a:pt x="552" y="140"/>
                  <a:pt x="524" y="156"/>
                </a:cubicBezTo>
                <a:cubicBezTo>
                  <a:pt x="523" y="156"/>
                  <a:pt x="522" y="157"/>
                  <a:pt x="520" y="157"/>
                </a:cubicBezTo>
                <a:close/>
                <a:moveTo>
                  <a:pt x="1512" y="133"/>
                </a:moveTo>
                <a:cubicBezTo>
                  <a:pt x="1511" y="133"/>
                  <a:pt x="1509" y="133"/>
                  <a:pt x="1508" y="132"/>
                </a:cubicBezTo>
                <a:cubicBezTo>
                  <a:pt x="1506" y="131"/>
                  <a:pt x="1504" y="129"/>
                  <a:pt x="1504" y="127"/>
                </a:cubicBezTo>
                <a:cubicBezTo>
                  <a:pt x="1503" y="125"/>
                  <a:pt x="1503" y="122"/>
                  <a:pt x="1504" y="120"/>
                </a:cubicBezTo>
                <a:cubicBezTo>
                  <a:pt x="1506" y="116"/>
                  <a:pt x="1512" y="115"/>
                  <a:pt x="1516" y="117"/>
                </a:cubicBezTo>
                <a:cubicBezTo>
                  <a:pt x="1520" y="119"/>
                  <a:pt x="1522" y="124"/>
                  <a:pt x="1519" y="128"/>
                </a:cubicBezTo>
                <a:cubicBezTo>
                  <a:pt x="1518" y="131"/>
                  <a:pt x="1515" y="133"/>
                  <a:pt x="1512" y="133"/>
                </a:cubicBezTo>
                <a:close/>
                <a:moveTo>
                  <a:pt x="1487" y="120"/>
                </a:moveTo>
                <a:cubicBezTo>
                  <a:pt x="1485" y="120"/>
                  <a:pt x="1484" y="120"/>
                  <a:pt x="1483" y="119"/>
                </a:cubicBezTo>
                <a:cubicBezTo>
                  <a:pt x="1450" y="104"/>
                  <a:pt x="1416" y="89"/>
                  <a:pt x="1382" y="77"/>
                </a:cubicBezTo>
                <a:cubicBezTo>
                  <a:pt x="1381" y="77"/>
                  <a:pt x="1380" y="76"/>
                  <a:pt x="1379" y="76"/>
                </a:cubicBezTo>
                <a:cubicBezTo>
                  <a:pt x="1350" y="65"/>
                  <a:pt x="1319" y="56"/>
                  <a:pt x="1288" y="48"/>
                </a:cubicBezTo>
                <a:cubicBezTo>
                  <a:pt x="1284" y="47"/>
                  <a:pt x="1281" y="43"/>
                  <a:pt x="1282" y="38"/>
                </a:cubicBezTo>
                <a:cubicBezTo>
                  <a:pt x="1283" y="34"/>
                  <a:pt x="1288" y="31"/>
                  <a:pt x="1292" y="32"/>
                </a:cubicBezTo>
                <a:cubicBezTo>
                  <a:pt x="1324" y="40"/>
                  <a:pt x="1355" y="49"/>
                  <a:pt x="1385" y="60"/>
                </a:cubicBezTo>
                <a:cubicBezTo>
                  <a:pt x="1386" y="60"/>
                  <a:pt x="1386" y="61"/>
                  <a:pt x="1387" y="61"/>
                </a:cubicBezTo>
                <a:cubicBezTo>
                  <a:pt x="1388" y="61"/>
                  <a:pt x="1388" y="61"/>
                  <a:pt x="1388" y="61"/>
                </a:cubicBezTo>
                <a:cubicBezTo>
                  <a:pt x="1423" y="74"/>
                  <a:pt x="1457" y="88"/>
                  <a:pt x="1490" y="104"/>
                </a:cubicBezTo>
                <a:cubicBezTo>
                  <a:pt x="1492" y="105"/>
                  <a:pt x="1494" y="107"/>
                  <a:pt x="1495" y="109"/>
                </a:cubicBezTo>
                <a:cubicBezTo>
                  <a:pt x="1495" y="111"/>
                  <a:pt x="1495" y="113"/>
                  <a:pt x="1494" y="115"/>
                </a:cubicBezTo>
                <a:cubicBezTo>
                  <a:pt x="1493" y="118"/>
                  <a:pt x="1490" y="120"/>
                  <a:pt x="1487" y="120"/>
                </a:cubicBezTo>
                <a:close/>
                <a:moveTo>
                  <a:pt x="737" y="62"/>
                </a:moveTo>
                <a:cubicBezTo>
                  <a:pt x="734" y="62"/>
                  <a:pt x="730" y="59"/>
                  <a:pt x="729" y="56"/>
                </a:cubicBezTo>
                <a:cubicBezTo>
                  <a:pt x="728" y="51"/>
                  <a:pt x="730" y="47"/>
                  <a:pt x="735" y="45"/>
                </a:cubicBezTo>
                <a:cubicBezTo>
                  <a:pt x="739" y="44"/>
                  <a:pt x="744" y="47"/>
                  <a:pt x="745" y="51"/>
                </a:cubicBezTo>
                <a:cubicBezTo>
                  <a:pt x="747" y="55"/>
                  <a:pt x="744" y="60"/>
                  <a:pt x="740" y="62"/>
                </a:cubicBezTo>
                <a:cubicBezTo>
                  <a:pt x="739" y="62"/>
                  <a:pt x="738" y="62"/>
                  <a:pt x="737" y="62"/>
                </a:cubicBezTo>
                <a:close/>
                <a:moveTo>
                  <a:pt x="764" y="54"/>
                </a:moveTo>
                <a:cubicBezTo>
                  <a:pt x="761" y="54"/>
                  <a:pt x="757" y="51"/>
                  <a:pt x="756" y="48"/>
                </a:cubicBezTo>
                <a:cubicBezTo>
                  <a:pt x="755" y="43"/>
                  <a:pt x="758" y="39"/>
                  <a:pt x="762" y="37"/>
                </a:cubicBezTo>
                <a:cubicBezTo>
                  <a:pt x="793" y="29"/>
                  <a:pt x="825" y="22"/>
                  <a:pt x="857" y="16"/>
                </a:cubicBezTo>
                <a:cubicBezTo>
                  <a:pt x="894" y="9"/>
                  <a:pt x="932" y="5"/>
                  <a:pt x="970" y="2"/>
                </a:cubicBezTo>
                <a:cubicBezTo>
                  <a:pt x="975" y="2"/>
                  <a:pt x="979" y="5"/>
                  <a:pt x="979" y="10"/>
                </a:cubicBezTo>
                <a:cubicBezTo>
                  <a:pt x="979" y="15"/>
                  <a:pt x="976" y="19"/>
                  <a:pt x="971" y="19"/>
                </a:cubicBezTo>
                <a:cubicBezTo>
                  <a:pt x="934" y="22"/>
                  <a:pt x="897" y="26"/>
                  <a:pt x="860" y="33"/>
                </a:cubicBezTo>
                <a:cubicBezTo>
                  <a:pt x="828" y="38"/>
                  <a:pt x="797" y="45"/>
                  <a:pt x="767" y="54"/>
                </a:cubicBezTo>
                <a:cubicBezTo>
                  <a:pt x="766" y="54"/>
                  <a:pt x="765" y="54"/>
                  <a:pt x="764" y="54"/>
                </a:cubicBezTo>
                <a:close/>
                <a:moveTo>
                  <a:pt x="1263" y="42"/>
                </a:moveTo>
                <a:cubicBezTo>
                  <a:pt x="1262" y="42"/>
                  <a:pt x="1262" y="42"/>
                  <a:pt x="1261" y="42"/>
                </a:cubicBezTo>
                <a:cubicBezTo>
                  <a:pt x="1256" y="41"/>
                  <a:pt x="1253" y="36"/>
                  <a:pt x="1254" y="32"/>
                </a:cubicBezTo>
                <a:cubicBezTo>
                  <a:pt x="1255" y="27"/>
                  <a:pt x="1260" y="24"/>
                  <a:pt x="1265" y="25"/>
                </a:cubicBezTo>
                <a:cubicBezTo>
                  <a:pt x="1267" y="26"/>
                  <a:pt x="1269" y="27"/>
                  <a:pt x="1270" y="29"/>
                </a:cubicBezTo>
                <a:cubicBezTo>
                  <a:pt x="1271" y="31"/>
                  <a:pt x="1272" y="33"/>
                  <a:pt x="1271" y="35"/>
                </a:cubicBezTo>
                <a:cubicBezTo>
                  <a:pt x="1270" y="39"/>
                  <a:pt x="1267" y="42"/>
                  <a:pt x="1263" y="42"/>
                </a:cubicBezTo>
                <a:close/>
                <a:moveTo>
                  <a:pt x="1235" y="36"/>
                </a:moveTo>
                <a:cubicBezTo>
                  <a:pt x="1235" y="36"/>
                  <a:pt x="1234" y="36"/>
                  <a:pt x="1233" y="36"/>
                </a:cubicBezTo>
                <a:cubicBezTo>
                  <a:pt x="1197" y="29"/>
                  <a:pt x="1160" y="24"/>
                  <a:pt x="1123" y="21"/>
                </a:cubicBezTo>
                <a:cubicBezTo>
                  <a:pt x="1123" y="21"/>
                  <a:pt x="1123" y="21"/>
                  <a:pt x="1122" y="21"/>
                </a:cubicBezTo>
                <a:cubicBezTo>
                  <a:pt x="1094" y="18"/>
                  <a:pt x="1065" y="17"/>
                  <a:pt x="1037" y="17"/>
                </a:cubicBezTo>
                <a:cubicBezTo>
                  <a:pt x="1034" y="17"/>
                  <a:pt x="1031" y="17"/>
                  <a:pt x="1027" y="17"/>
                </a:cubicBezTo>
                <a:cubicBezTo>
                  <a:pt x="1027" y="17"/>
                  <a:pt x="1027" y="17"/>
                  <a:pt x="1027" y="17"/>
                </a:cubicBezTo>
                <a:cubicBezTo>
                  <a:pt x="1022" y="17"/>
                  <a:pt x="1019" y="13"/>
                  <a:pt x="1019" y="9"/>
                </a:cubicBezTo>
                <a:cubicBezTo>
                  <a:pt x="1018" y="4"/>
                  <a:pt x="1022" y="0"/>
                  <a:pt x="1027" y="0"/>
                </a:cubicBezTo>
                <a:cubicBezTo>
                  <a:pt x="1031" y="0"/>
                  <a:pt x="1034" y="0"/>
                  <a:pt x="1037" y="0"/>
                </a:cubicBezTo>
                <a:cubicBezTo>
                  <a:pt x="1066" y="0"/>
                  <a:pt x="1095" y="1"/>
                  <a:pt x="1124" y="4"/>
                </a:cubicBezTo>
                <a:cubicBezTo>
                  <a:pt x="1162" y="7"/>
                  <a:pt x="1200" y="12"/>
                  <a:pt x="1237" y="19"/>
                </a:cubicBezTo>
                <a:cubicBezTo>
                  <a:pt x="1241" y="20"/>
                  <a:pt x="1244" y="25"/>
                  <a:pt x="1243" y="29"/>
                </a:cubicBezTo>
                <a:cubicBezTo>
                  <a:pt x="1243" y="33"/>
                  <a:pt x="1239" y="36"/>
                  <a:pt x="1235" y="36"/>
                </a:cubicBezTo>
                <a:close/>
                <a:moveTo>
                  <a:pt x="999" y="18"/>
                </a:moveTo>
                <a:cubicBezTo>
                  <a:pt x="994" y="18"/>
                  <a:pt x="990" y="14"/>
                  <a:pt x="990" y="10"/>
                </a:cubicBezTo>
                <a:cubicBezTo>
                  <a:pt x="990" y="7"/>
                  <a:pt x="991" y="5"/>
                  <a:pt x="993" y="3"/>
                </a:cubicBezTo>
                <a:cubicBezTo>
                  <a:pt x="994" y="2"/>
                  <a:pt x="996" y="1"/>
                  <a:pt x="998" y="1"/>
                </a:cubicBezTo>
                <a:cubicBezTo>
                  <a:pt x="999" y="1"/>
                  <a:pt x="999" y="1"/>
                  <a:pt x="999" y="1"/>
                </a:cubicBezTo>
                <a:cubicBezTo>
                  <a:pt x="1003" y="1"/>
                  <a:pt x="1007" y="4"/>
                  <a:pt x="1007" y="9"/>
                </a:cubicBezTo>
                <a:cubicBezTo>
                  <a:pt x="1007" y="14"/>
                  <a:pt x="1004" y="18"/>
                  <a:pt x="999" y="18"/>
                </a:cubicBezTo>
                <a:cubicBezTo>
                  <a:pt x="999" y="18"/>
                  <a:pt x="999" y="18"/>
                  <a:pt x="999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894B6E4F-671D-463A-89BC-52374EFF1E1B}"/>
              </a:ext>
            </a:extLst>
          </p:cNvPr>
          <p:cNvSpPr>
            <a:spLocks noEditPoints="1"/>
          </p:cNvSpPr>
          <p:nvPr/>
        </p:nvSpPr>
        <p:spPr bwMode="auto">
          <a:xfrm>
            <a:off x="3976975" y="1154425"/>
            <a:ext cx="4238051" cy="4244389"/>
          </a:xfrm>
          <a:custGeom>
            <a:avLst/>
            <a:gdLst>
              <a:gd name="T0" fmla="*/ 991 w 2004"/>
              <a:gd name="T1" fmla="*/ 1989 h 2006"/>
              <a:gd name="T2" fmla="*/ 1003 w 2004"/>
              <a:gd name="T3" fmla="*/ 2006 h 2006"/>
              <a:gd name="T4" fmla="*/ 1354 w 2004"/>
              <a:gd name="T5" fmla="*/ 1924 h 2006"/>
              <a:gd name="T6" fmla="*/ 1037 w 2004"/>
              <a:gd name="T7" fmla="*/ 2005 h 2006"/>
              <a:gd name="T8" fmla="*/ 631 w 2004"/>
              <a:gd name="T9" fmla="*/ 1925 h 2006"/>
              <a:gd name="T10" fmla="*/ 958 w 2004"/>
              <a:gd name="T11" fmla="*/ 2005 h 2006"/>
              <a:gd name="T12" fmla="*/ 1408 w 2004"/>
              <a:gd name="T13" fmla="*/ 1920 h 2006"/>
              <a:gd name="T14" fmla="*/ 584 w 2004"/>
              <a:gd name="T15" fmla="*/ 1905 h 2006"/>
              <a:gd name="T16" fmla="*/ 1422 w 2004"/>
              <a:gd name="T17" fmla="*/ 1904 h 2006"/>
              <a:gd name="T18" fmla="*/ 1704 w 2004"/>
              <a:gd name="T19" fmla="*/ 1707 h 2006"/>
              <a:gd name="T20" fmla="*/ 1430 w 2004"/>
              <a:gd name="T21" fmla="*/ 1909 h 2006"/>
              <a:gd name="T22" fmla="*/ 294 w 2004"/>
              <a:gd name="T23" fmla="*/ 1701 h 2006"/>
              <a:gd name="T24" fmla="*/ 566 w 2004"/>
              <a:gd name="T25" fmla="*/ 1905 h 2006"/>
              <a:gd name="T26" fmla="*/ 1739 w 2004"/>
              <a:gd name="T27" fmla="*/ 1682 h 2006"/>
              <a:gd name="T28" fmla="*/ 259 w 2004"/>
              <a:gd name="T29" fmla="*/ 1664 h 2006"/>
              <a:gd name="T30" fmla="*/ 1746 w 2004"/>
              <a:gd name="T31" fmla="*/ 1662 h 2006"/>
              <a:gd name="T32" fmla="*/ 1926 w 2004"/>
              <a:gd name="T33" fmla="*/ 1369 h 2006"/>
              <a:gd name="T34" fmla="*/ 1752 w 2004"/>
              <a:gd name="T35" fmla="*/ 1664 h 2006"/>
              <a:gd name="T36" fmla="*/ 70 w 2004"/>
              <a:gd name="T37" fmla="*/ 1372 h 2006"/>
              <a:gd name="T38" fmla="*/ 253 w 2004"/>
              <a:gd name="T39" fmla="*/ 1643 h 2006"/>
              <a:gd name="T40" fmla="*/ 1933 w 2004"/>
              <a:gd name="T41" fmla="*/ 1327 h 2006"/>
              <a:gd name="T42" fmla="*/ 60 w 2004"/>
              <a:gd name="T43" fmla="*/ 1345 h 2006"/>
              <a:gd name="T44" fmla="*/ 68 w 2004"/>
              <a:gd name="T45" fmla="*/ 1351 h 2006"/>
              <a:gd name="T46" fmla="*/ 1987 w 2004"/>
              <a:gd name="T47" fmla="*/ 1037 h 2006"/>
              <a:gd name="T48" fmla="*/ 2004 w 2004"/>
              <a:gd name="T49" fmla="*/ 1037 h 2006"/>
              <a:gd name="T50" fmla="*/ 44 w 2004"/>
              <a:gd name="T51" fmla="*/ 1297 h 2006"/>
              <a:gd name="T52" fmla="*/ 9 w 2004"/>
              <a:gd name="T53" fmla="*/ 962 h 2006"/>
              <a:gd name="T54" fmla="*/ 60 w 2004"/>
              <a:gd name="T55" fmla="*/ 1292 h 2006"/>
              <a:gd name="T56" fmla="*/ 1992 w 2004"/>
              <a:gd name="T57" fmla="*/ 920 h 2006"/>
              <a:gd name="T58" fmla="*/ 10 w 2004"/>
              <a:gd name="T59" fmla="*/ 951 h 2006"/>
              <a:gd name="T60" fmla="*/ 10 w 2004"/>
              <a:gd name="T61" fmla="*/ 951 h 2006"/>
              <a:gd name="T62" fmla="*/ 1896 w 2004"/>
              <a:gd name="T63" fmla="*/ 589 h 2006"/>
              <a:gd name="T64" fmla="*/ 1999 w 2004"/>
              <a:gd name="T65" fmla="*/ 899 h 2006"/>
              <a:gd name="T66" fmla="*/ 54 w 2004"/>
              <a:gd name="T67" fmla="*/ 679 h 2006"/>
              <a:gd name="T68" fmla="*/ 85 w 2004"/>
              <a:gd name="T69" fmla="*/ 643 h 2006"/>
              <a:gd name="T70" fmla="*/ 1883 w 2004"/>
              <a:gd name="T71" fmla="*/ 564 h 2006"/>
              <a:gd name="T72" fmla="*/ 1891 w 2004"/>
              <a:gd name="T73" fmla="*/ 568 h 2006"/>
              <a:gd name="T74" fmla="*/ 135 w 2004"/>
              <a:gd name="T75" fmla="*/ 536 h 2006"/>
              <a:gd name="T76" fmla="*/ 1799 w 2004"/>
              <a:gd name="T77" fmla="*/ 425 h 2006"/>
              <a:gd name="T78" fmla="*/ 1813 w 2004"/>
              <a:gd name="T79" fmla="*/ 415 h 2006"/>
              <a:gd name="T80" fmla="*/ 137 w 2004"/>
              <a:gd name="T81" fmla="*/ 515 h 2006"/>
              <a:gd name="T82" fmla="*/ 355 w 2004"/>
              <a:gd name="T83" fmla="*/ 249 h 2006"/>
              <a:gd name="T84" fmla="*/ 141 w 2004"/>
              <a:gd name="T85" fmla="*/ 516 h 2006"/>
              <a:gd name="T86" fmla="*/ 1646 w 2004"/>
              <a:gd name="T87" fmla="*/ 236 h 2006"/>
              <a:gd name="T88" fmla="*/ 383 w 2004"/>
              <a:gd name="T89" fmla="*/ 216 h 2006"/>
              <a:gd name="T90" fmla="*/ 1596 w 2004"/>
              <a:gd name="T91" fmla="*/ 217 h 2006"/>
              <a:gd name="T92" fmla="*/ 1314 w 2004"/>
              <a:gd name="T93" fmla="*/ 51 h 2006"/>
              <a:gd name="T94" fmla="*/ 1601 w 2004"/>
              <a:gd name="T95" fmla="*/ 219 h 2006"/>
              <a:gd name="T96" fmla="*/ 599 w 2004"/>
              <a:gd name="T97" fmla="*/ 105 h 2006"/>
              <a:gd name="T98" fmla="*/ 718 w 2004"/>
              <a:gd name="T99" fmla="*/ 42 h 2006"/>
              <a:gd name="T100" fmla="*/ 723 w 2004"/>
              <a:gd name="T101" fmla="*/ 59 h 2006"/>
              <a:gd name="T102" fmla="*/ 1254 w 2004"/>
              <a:gd name="T103" fmla="*/ 42 h 2006"/>
              <a:gd name="T104" fmla="*/ 1233 w 2004"/>
              <a:gd name="T105" fmla="*/ 46 h 2006"/>
              <a:gd name="T106" fmla="*/ 909 w 2004"/>
              <a:gd name="T107" fmla="*/ 6 h 2006"/>
              <a:gd name="T108" fmla="*/ 1235 w 2004"/>
              <a:gd name="T109" fmla="*/ 46 h 2006"/>
              <a:gd name="T110" fmla="*/ 882 w 2004"/>
              <a:gd name="T111" fmla="*/ 26 h 2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04" h="2006">
                <a:moveTo>
                  <a:pt x="1003" y="2006"/>
                </a:moveTo>
                <a:cubicBezTo>
                  <a:pt x="999" y="2006"/>
                  <a:pt x="995" y="2006"/>
                  <a:pt x="991" y="2006"/>
                </a:cubicBezTo>
                <a:cubicBezTo>
                  <a:pt x="986" y="2006"/>
                  <a:pt x="986" y="2006"/>
                  <a:pt x="986" y="2006"/>
                </a:cubicBezTo>
                <a:cubicBezTo>
                  <a:pt x="981" y="2006"/>
                  <a:pt x="978" y="2002"/>
                  <a:pt x="978" y="1997"/>
                </a:cubicBezTo>
                <a:cubicBezTo>
                  <a:pt x="978" y="1992"/>
                  <a:pt x="982" y="1989"/>
                  <a:pt x="986" y="1989"/>
                </a:cubicBezTo>
                <a:cubicBezTo>
                  <a:pt x="991" y="1989"/>
                  <a:pt x="991" y="1989"/>
                  <a:pt x="991" y="1989"/>
                </a:cubicBezTo>
                <a:cubicBezTo>
                  <a:pt x="995" y="1989"/>
                  <a:pt x="999" y="1989"/>
                  <a:pt x="1003" y="1989"/>
                </a:cubicBezTo>
                <a:cubicBezTo>
                  <a:pt x="1009" y="1989"/>
                  <a:pt x="1009" y="1989"/>
                  <a:pt x="1009" y="1989"/>
                </a:cubicBezTo>
                <a:cubicBezTo>
                  <a:pt x="1009" y="1989"/>
                  <a:pt x="1009" y="1989"/>
                  <a:pt x="1009" y="1989"/>
                </a:cubicBezTo>
                <a:cubicBezTo>
                  <a:pt x="1014" y="1989"/>
                  <a:pt x="1017" y="1993"/>
                  <a:pt x="1017" y="1997"/>
                </a:cubicBezTo>
                <a:cubicBezTo>
                  <a:pt x="1017" y="2002"/>
                  <a:pt x="1014" y="2006"/>
                  <a:pt x="1009" y="2006"/>
                </a:cubicBezTo>
                <a:lnTo>
                  <a:pt x="1003" y="2006"/>
                </a:lnTo>
                <a:close/>
                <a:moveTo>
                  <a:pt x="1037" y="2005"/>
                </a:moveTo>
                <a:cubicBezTo>
                  <a:pt x="1033" y="2005"/>
                  <a:pt x="1029" y="2002"/>
                  <a:pt x="1029" y="1997"/>
                </a:cubicBezTo>
                <a:cubicBezTo>
                  <a:pt x="1029" y="1992"/>
                  <a:pt x="1032" y="1988"/>
                  <a:pt x="1037" y="1988"/>
                </a:cubicBezTo>
                <a:cubicBezTo>
                  <a:pt x="1074" y="1987"/>
                  <a:pt x="1111" y="1983"/>
                  <a:pt x="1148" y="1978"/>
                </a:cubicBezTo>
                <a:cubicBezTo>
                  <a:pt x="1148" y="1978"/>
                  <a:pt x="1148" y="1978"/>
                  <a:pt x="1148" y="1978"/>
                </a:cubicBezTo>
                <a:cubicBezTo>
                  <a:pt x="1219" y="1967"/>
                  <a:pt x="1288" y="1949"/>
                  <a:pt x="1354" y="1924"/>
                </a:cubicBezTo>
                <a:cubicBezTo>
                  <a:pt x="1359" y="1922"/>
                  <a:pt x="1363" y="1924"/>
                  <a:pt x="1365" y="1929"/>
                </a:cubicBezTo>
                <a:cubicBezTo>
                  <a:pt x="1367" y="1933"/>
                  <a:pt x="1365" y="1938"/>
                  <a:pt x="1360" y="1939"/>
                </a:cubicBezTo>
                <a:cubicBezTo>
                  <a:pt x="1293" y="1965"/>
                  <a:pt x="1223" y="1984"/>
                  <a:pt x="1151" y="1995"/>
                </a:cubicBezTo>
                <a:cubicBezTo>
                  <a:pt x="1151" y="1995"/>
                  <a:pt x="1151" y="1995"/>
                  <a:pt x="1151" y="1995"/>
                </a:cubicBezTo>
                <a:cubicBezTo>
                  <a:pt x="1113" y="2000"/>
                  <a:pt x="1075" y="2004"/>
                  <a:pt x="1037" y="2005"/>
                </a:cubicBezTo>
                <a:cubicBezTo>
                  <a:pt x="1037" y="2005"/>
                  <a:pt x="1037" y="2005"/>
                  <a:pt x="1037" y="2005"/>
                </a:cubicBezTo>
                <a:close/>
                <a:moveTo>
                  <a:pt x="958" y="2005"/>
                </a:moveTo>
                <a:cubicBezTo>
                  <a:pt x="958" y="2005"/>
                  <a:pt x="958" y="2005"/>
                  <a:pt x="958" y="2005"/>
                </a:cubicBezTo>
                <a:cubicBezTo>
                  <a:pt x="886" y="2002"/>
                  <a:pt x="814" y="1990"/>
                  <a:pt x="744" y="1972"/>
                </a:cubicBezTo>
                <a:cubicBezTo>
                  <a:pt x="744" y="1972"/>
                  <a:pt x="744" y="1972"/>
                  <a:pt x="744" y="1972"/>
                </a:cubicBezTo>
                <a:cubicBezTo>
                  <a:pt x="707" y="1962"/>
                  <a:pt x="671" y="1950"/>
                  <a:pt x="635" y="1936"/>
                </a:cubicBezTo>
                <a:cubicBezTo>
                  <a:pt x="631" y="1934"/>
                  <a:pt x="629" y="1929"/>
                  <a:pt x="631" y="1925"/>
                </a:cubicBezTo>
                <a:cubicBezTo>
                  <a:pt x="632" y="1921"/>
                  <a:pt x="637" y="1919"/>
                  <a:pt x="642" y="1920"/>
                </a:cubicBezTo>
                <a:cubicBezTo>
                  <a:pt x="676" y="1934"/>
                  <a:pt x="712" y="1946"/>
                  <a:pt x="748" y="1955"/>
                </a:cubicBezTo>
                <a:cubicBezTo>
                  <a:pt x="748" y="1955"/>
                  <a:pt x="748" y="1955"/>
                  <a:pt x="748" y="1955"/>
                </a:cubicBezTo>
                <a:cubicBezTo>
                  <a:pt x="817" y="1974"/>
                  <a:pt x="888" y="1985"/>
                  <a:pt x="958" y="1988"/>
                </a:cubicBezTo>
                <a:cubicBezTo>
                  <a:pt x="963" y="1988"/>
                  <a:pt x="967" y="1992"/>
                  <a:pt x="966" y="1997"/>
                </a:cubicBezTo>
                <a:cubicBezTo>
                  <a:pt x="966" y="2001"/>
                  <a:pt x="963" y="2005"/>
                  <a:pt x="958" y="2005"/>
                </a:cubicBezTo>
                <a:close/>
                <a:moveTo>
                  <a:pt x="1384" y="1930"/>
                </a:moveTo>
                <a:cubicBezTo>
                  <a:pt x="1380" y="1930"/>
                  <a:pt x="1377" y="1928"/>
                  <a:pt x="1376" y="1924"/>
                </a:cubicBezTo>
                <a:cubicBezTo>
                  <a:pt x="1374" y="1920"/>
                  <a:pt x="1376" y="1915"/>
                  <a:pt x="1380" y="1913"/>
                </a:cubicBezTo>
                <a:cubicBezTo>
                  <a:pt x="1387" y="1910"/>
                  <a:pt x="1394" y="1907"/>
                  <a:pt x="1401" y="1904"/>
                </a:cubicBezTo>
                <a:cubicBezTo>
                  <a:pt x="1405" y="1902"/>
                  <a:pt x="1410" y="1904"/>
                  <a:pt x="1412" y="1909"/>
                </a:cubicBezTo>
                <a:cubicBezTo>
                  <a:pt x="1414" y="1913"/>
                  <a:pt x="1412" y="1918"/>
                  <a:pt x="1408" y="1920"/>
                </a:cubicBezTo>
                <a:cubicBezTo>
                  <a:pt x="1401" y="1923"/>
                  <a:pt x="1394" y="1926"/>
                  <a:pt x="1387" y="1929"/>
                </a:cubicBezTo>
                <a:cubicBezTo>
                  <a:pt x="1386" y="1929"/>
                  <a:pt x="1385" y="1930"/>
                  <a:pt x="1384" y="1930"/>
                </a:cubicBezTo>
                <a:close/>
                <a:moveTo>
                  <a:pt x="612" y="1926"/>
                </a:moveTo>
                <a:cubicBezTo>
                  <a:pt x="611" y="1926"/>
                  <a:pt x="610" y="1926"/>
                  <a:pt x="609" y="1925"/>
                </a:cubicBezTo>
                <a:cubicBezTo>
                  <a:pt x="602" y="1922"/>
                  <a:pt x="595" y="1919"/>
                  <a:pt x="588" y="1916"/>
                </a:cubicBezTo>
                <a:cubicBezTo>
                  <a:pt x="584" y="1914"/>
                  <a:pt x="582" y="1909"/>
                  <a:pt x="584" y="1905"/>
                </a:cubicBezTo>
                <a:cubicBezTo>
                  <a:pt x="586" y="1901"/>
                  <a:pt x="591" y="1899"/>
                  <a:pt x="595" y="1901"/>
                </a:cubicBezTo>
                <a:cubicBezTo>
                  <a:pt x="602" y="1904"/>
                  <a:pt x="609" y="1907"/>
                  <a:pt x="616" y="1910"/>
                </a:cubicBezTo>
                <a:cubicBezTo>
                  <a:pt x="620" y="1911"/>
                  <a:pt x="622" y="1916"/>
                  <a:pt x="620" y="1921"/>
                </a:cubicBezTo>
                <a:cubicBezTo>
                  <a:pt x="619" y="1924"/>
                  <a:pt x="616" y="1926"/>
                  <a:pt x="612" y="1926"/>
                </a:cubicBezTo>
                <a:close/>
                <a:moveTo>
                  <a:pt x="1430" y="1909"/>
                </a:moveTo>
                <a:cubicBezTo>
                  <a:pt x="1427" y="1909"/>
                  <a:pt x="1424" y="1907"/>
                  <a:pt x="1422" y="1904"/>
                </a:cubicBezTo>
                <a:cubicBezTo>
                  <a:pt x="1420" y="1900"/>
                  <a:pt x="1422" y="1895"/>
                  <a:pt x="1426" y="1893"/>
                </a:cubicBezTo>
                <a:cubicBezTo>
                  <a:pt x="1460" y="1877"/>
                  <a:pt x="1493" y="1858"/>
                  <a:pt x="1524" y="1839"/>
                </a:cubicBezTo>
                <a:cubicBezTo>
                  <a:pt x="1524" y="1839"/>
                  <a:pt x="1525" y="1839"/>
                  <a:pt x="1525" y="1839"/>
                </a:cubicBezTo>
                <a:cubicBezTo>
                  <a:pt x="1582" y="1803"/>
                  <a:pt x="1635" y="1762"/>
                  <a:pt x="1683" y="1716"/>
                </a:cubicBezTo>
                <a:cubicBezTo>
                  <a:pt x="1686" y="1713"/>
                  <a:pt x="1689" y="1710"/>
                  <a:pt x="1692" y="1707"/>
                </a:cubicBezTo>
                <a:cubicBezTo>
                  <a:pt x="1695" y="1704"/>
                  <a:pt x="1700" y="1704"/>
                  <a:pt x="1704" y="1707"/>
                </a:cubicBezTo>
                <a:cubicBezTo>
                  <a:pt x="1707" y="1711"/>
                  <a:pt x="1707" y="1716"/>
                  <a:pt x="1704" y="1719"/>
                </a:cubicBezTo>
                <a:cubicBezTo>
                  <a:pt x="1701" y="1722"/>
                  <a:pt x="1698" y="1725"/>
                  <a:pt x="1695" y="1728"/>
                </a:cubicBezTo>
                <a:cubicBezTo>
                  <a:pt x="1646" y="1775"/>
                  <a:pt x="1592" y="1817"/>
                  <a:pt x="1534" y="1853"/>
                </a:cubicBezTo>
                <a:cubicBezTo>
                  <a:pt x="1534" y="1853"/>
                  <a:pt x="1534" y="1853"/>
                  <a:pt x="1534" y="1853"/>
                </a:cubicBezTo>
                <a:cubicBezTo>
                  <a:pt x="1501" y="1873"/>
                  <a:pt x="1468" y="1892"/>
                  <a:pt x="1434" y="1908"/>
                </a:cubicBezTo>
                <a:cubicBezTo>
                  <a:pt x="1432" y="1909"/>
                  <a:pt x="1431" y="1909"/>
                  <a:pt x="1430" y="1909"/>
                </a:cubicBezTo>
                <a:close/>
                <a:moveTo>
                  <a:pt x="566" y="1905"/>
                </a:moveTo>
                <a:cubicBezTo>
                  <a:pt x="565" y="1905"/>
                  <a:pt x="564" y="1905"/>
                  <a:pt x="562" y="1904"/>
                </a:cubicBezTo>
                <a:cubicBezTo>
                  <a:pt x="497" y="1872"/>
                  <a:pt x="436" y="1833"/>
                  <a:pt x="379" y="1789"/>
                </a:cubicBezTo>
                <a:cubicBezTo>
                  <a:pt x="379" y="1789"/>
                  <a:pt x="379" y="1789"/>
                  <a:pt x="379" y="1789"/>
                </a:cubicBezTo>
                <a:cubicBezTo>
                  <a:pt x="349" y="1765"/>
                  <a:pt x="321" y="1740"/>
                  <a:pt x="294" y="1713"/>
                </a:cubicBezTo>
                <a:cubicBezTo>
                  <a:pt x="291" y="1710"/>
                  <a:pt x="291" y="1704"/>
                  <a:pt x="294" y="1701"/>
                </a:cubicBezTo>
                <a:cubicBezTo>
                  <a:pt x="297" y="1698"/>
                  <a:pt x="303" y="1698"/>
                  <a:pt x="306" y="1701"/>
                </a:cubicBezTo>
                <a:cubicBezTo>
                  <a:pt x="332" y="1727"/>
                  <a:pt x="360" y="1752"/>
                  <a:pt x="390" y="1775"/>
                </a:cubicBezTo>
                <a:cubicBezTo>
                  <a:pt x="390" y="1775"/>
                  <a:pt x="390" y="1775"/>
                  <a:pt x="390" y="1775"/>
                </a:cubicBezTo>
                <a:cubicBezTo>
                  <a:pt x="445" y="1819"/>
                  <a:pt x="506" y="1858"/>
                  <a:pt x="570" y="1889"/>
                </a:cubicBezTo>
                <a:cubicBezTo>
                  <a:pt x="574" y="1891"/>
                  <a:pt x="576" y="1896"/>
                  <a:pt x="574" y="1900"/>
                </a:cubicBezTo>
                <a:cubicBezTo>
                  <a:pt x="572" y="1903"/>
                  <a:pt x="569" y="1905"/>
                  <a:pt x="566" y="1905"/>
                </a:cubicBezTo>
                <a:close/>
                <a:moveTo>
                  <a:pt x="1718" y="1702"/>
                </a:moveTo>
                <a:cubicBezTo>
                  <a:pt x="1715" y="1702"/>
                  <a:pt x="1713" y="1701"/>
                  <a:pt x="1712" y="1699"/>
                </a:cubicBezTo>
                <a:cubicBezTo>
                  <a:pt x="1708" y="1696"/>
                  <a:pt x="1708" y="1691"/>
                  <a:pt x="1711" y="1687"/>
                </a:cubicBezTo>
                <a:cubicBezTo>
                  <a:pt x="1717" y="1682"/>
                  <a:pt x="1722" y="1676"/>
                  <a:pt x="1727" y="1671"/>
                </a:cubicBezTo>
                <a:cubicBezTo>
                  <a:pt x="1730" y="1667"/>
                  <a:pt x="1735" y="1667"/>
                  <a:pt x="1739" y="1670"/>
                </a:cubicBezTo>
                <a:cubicBezTo>
                  <a:pt x="1742" y="1674"/>
                  <a:pt x="1742" y="1679"/>
                  <a:pt x="1739" y="1682"/>
                </a:cubicBezTo>
                <a:cubicBezTo>
                  <a:pt x="1734" y="1688"/>
                  <a:pt x="1729" y="1693"/>
                  <a:pt x="1724" y="1699"/>
                </a:cubicBezTo>
                <a:cubicBezTo>
                  <a:pt x="1722" y="1701"/>
                  <a:pt x="1720" y="1702"/>
                  <a:pt x="1718" y="1702"/>
                </a:cubicBezTo>
                <a:close/>
                <a:moveTo>
                  <a:pt x="280" y="1695"/>
                </a:moveTo>
                <a:cubicBezTo>
                  <a:pt x="278" y="1695"/>
                  <a:pt x="276" y="1694"/>
                  <a:pt x="274" y="1692"/>
                </a:cubicBezTo>
                <a:cubicBezTo>
                  <a:pt x="269" y="1687"/>
                  <a:pt x="264" y="1681"/>
                  <a:pt x="259" y="1676"/>
                </a:cubicBezTo>
                <a:cubicBezTo>
                  <a:pt x="255" y="1672"/>
                  <a:pt x="256" y="1667"/>
                  <a:pt x="259" y="1664"/>
                </a:cubicBezTo>
                <a:cubicBezTo>
                  <a:pt x="263" y="1661"/>
                  <a:pt x="268" y="1661"/>
                  <a:pt x="271" y="1664"/>
                </a:cubicBezTo>
                <a:cubicBezTo>
                  <a:pt x="276" y="1670"/>
                  <a:pt x="281" y="1675"/>
                  <a:pt x="286" y="1681"/>
                </a:cubicBezTo>
                <a:cubicBezTo>
                  <a:pt x="290" y="1684"/>
                  <a:pt x="289" y="1690"/>
                  <a:pt x="286" y="1693"/>
                </a:cubicBezTo>
                <a:cubicBezTo>
                  <a:pt x="284" y="1694"/>
                  <a:pt x="282" y="1695"/>
                  <a:pt x="280" y="1695"/>
                </a:cubicBezTo>
                <a:close/>
                <a:moveTo>
                  <a:pt x="1752" y="1664"/>
                </a:moveTo>
                <a:cubicBezTo>
                  <a:pt x="1750" y="1664"/>
                  <a:pt x="1748" y="1663"/>
                  <a:pt x="1746" y="1662"/>
                </a:cubicBezTo>
                <a:cubicBezTo>
                  <a:pt x="1743" y="1659"/>
                  <a:pt x="1742" y="1653"/>
                  <a:pt x="1746" y="1650"/>
                </a:cubicBezTo>
                <a:cubicBezTo>
                  <a:pt x="1770" y="1622"/>
                  <a:pt x="1793" y="1592"/>
                  <a:pt x="1814" y="1561"/>
                </a:cubicBezTo>
                <a:cubicBezTo>
                  <a:pt x="1814" y="1561"/>
                  <a:pt x="1814" y="1561"/>
                  <a:pt x="1814" y="1561"/>
                </a:cubicBezTo>
                <a:cubicBezTo>
                  <a:pt x="1848" y="1512"/>
                  <a:pt x="1877" y="1460"/>
                  <a:pt x="1901" y="1406"/>
                </a:cubicBezTo>
                <a:cubicBezTo>
                  <a:pt x="1906" y="1395"/>
                  <a:pt x="1910" y="1385"/>
                  <a:pt x="1915" y="1374"/>
                </a:cubicBezTo>
                <a:cubicBezTo>
                  <a:pt x="1917" y="1370"/>
                  <a:pt x="1922" y="1367"/>
                  <a:pt x="1926" y="1369"/>
                </a:cubicBezTo>
                <a:cubicBezTo>
                  <a:pt x="1930" y="1371"/>
                  <a:pt x="1932" y="1376"/>
                  <a:pt x="1931" y="1380"/>
                </a:cubicBezTo>
                <a:cubicBezTo>
                  <a:pt x="1926" y="1391"/>
                  <a:pt x="1921" y="1402"/>
                  <a:pt x="1917" y="1413"/>
                </a:cubicBezTo>
                <a:cubicBezTo>
                  <a:pt x="1892" y="1468"/>
                  <a:pt x="1862" y="1521"/>
                  <a:pt x="1828" y="1571"/>
                </a:cubicBezTo>
                <a:cubicBezTo>
                  <a:pt x="1828" y="1571"/>
                  <a:pt x="1828" y="1571"/>
                  <a:pt x="1828" y="1571"/>
                </a:cubicBezTo>
                <a:cubicBezTo>
                  <a:pt x="1806" y="1602"/>
                  <a:pt x="1783" y="1633"/>
                  <a:pt x="1758" y="1661"/>
                </a:cubicBezTo>
                <a:cubicBezTo>
                  <a:pt x="1757" y="1663"/>
                  <a:pt x="1754" y="1664"/>
                  <a:pt x="1752" y="1664"/>
                </a:cubicBezTo>
                <a:close/>
                <a:moveTo>
                  <a:pt x="246" y="1657"/>
                </a:moveTo>
                <a:cubicBezTo>
                  <a:pt x="244" y="1657"/>
                  <a:pt x="241" y="1656"/>
                  <a:pt x="240" y="1654"/>
                </a:cubicBezTo>
                <a:cubicBezTo>
                  <a:pt x="193" y="1599"/>
                  <a:pt x="152" y="1539"/>
                  <a:pt x="118" y="1475"/>
                </a:cubicBezTo>
                <a:cubicBezTo>
                  <a:pt x="118" y="1475"/>
                  <a:pt x="118" y="1475"/>
                  <a:pt x="118" y="1475"/>
                </a:cubicBezTo>
                <a:cubicBezTo>
                  <a:pt x="104" y="1448"/>
                  <a:pt x="90" y="1421"/>
                  <a:pt x="79" y="1393"/>
                </a:cubicBezTo>
                <a:cubicBezTo>
                  <a:pt x="76" y="1386"/>
                  <a:pt x="73" y="1379"/>
                  <a:pt x="70" y="1372"/>
                </a:cubicBezTo>
                <a:cubicBezTo>
                  <a:pt x="69" y="1368"/>
                  <a:pt x="71" y="1363"/>
                  <a:pt x="75" y="1361"/>
                </a:cubicBezTo>
                <a:cubicBezTo>
                  <a:pt x="79" y="1359"/>
                  <a:pt x="84" y="1361"/>
                  <a:pt x="86" y="1366"/>
                </a:cubicBezTo>
                <a:cubicBezTo>
                  <a:pt x="89" y="1372"/>
                  <a:pt x="91" y="1379"/>
                  <a:pt x="94" y="1386"/>
                </a:cubicBezTo>
                <a:cubicBezTo>
                  <a:pt x="106" y="1414"/>
                  <a:pt x="119" y="1441"/>
                  <a:pt x="133" y="1467"/>
                </a:cubicBezTo>
                <a:cubicBezTo>
                  <a:pt x="133" y="1467"/>
                  <a:pt x="133" y="1467"/>
                  <a:pt x="133" y="1467"/>
                </a:cubicBezTo>
                <a:cubicBezTo>
                  <a:pt x="166" y="1530"/>
                  <a:pt x="207" y="1589"/>
                  <a:pt x="253" y="1643"/>
                </a:cubicBezTo>
                <a:cubicBezTo>
                  <a:pt x="256" y="1647"/>
                  <a:pt x="255" y="1652"/>
                  <a:pt x="252" y="1655"/>
                </a:cubicBezTo>
                <a:cubicBezTo>
                  <a:pt x="250" y="1657"/>
                  <a:pt x="248" y="1657"/>
                  <a:pt x="246" y="1657"/>
                </a:cubicBezTo>
                <a:close/>
                <a:moveTo>
                  <a:pt x="1933" y="1359"/>
                </a:moveTo>
                <a:cubicBezTo>
                  <a:pt x="1932" y="1359"/>
                  <a:pt x="1931" y="1359"/>
                  <a:pt x="1930" y="1359"/>
                </a:cubicBezTo>
                <a:cubicBezTo>
                  <a:pt x="1926" y="1357"/>
                  <a:pt x="1923" y="1352"/>
                  <a:pt x="1925" y="1348"/>
                </a:cubicBezTo>
                <a:cubicBezTo>
                  <a:pt x="1928" y="1341"/>
                  <a:pt x="1930" y="1334"/>
                  <a:pt x="1933" y="1327"/>
                </a:cubicBezTo>
                <a:cubicBezTo>
                  <a:pt x="1934" y="1322"/>
                  <a:pt x="1939" y="1320"/>
                  <a:pt x="1943" y="1321"/>
                </a:cubicBezTo>
                <a:cubicBezTo>
                  <a:pt x="1948" y="1323"/>
                  <a:pt x="1950" y="1328"/>
                  <a:pt x="1949" y="1332"/>
                </a:cubicBezTo>
                <a:cubicBezTo>
                  <a:pt x="1946" y="1339"/>
                  <a:pt x="1944" y="1347"/>
                  <a:pt x="1941" y="1354"/>
                </a:cubicBezTo>
                <a:cubicBezTo>
                  <a:pt x="1940" y="1357"/>
                  <a:pt x="1936" y="1359"/>
                  <a:pt x="1933" y="1359"/>
                </a:cubicBezTo>
                <a:close/>
                <a:moveTo>
                  <a:pt x="68" y="1351"/>
                </a:moveTo>
                <a:cubicBezTo>
                  <a:pt x="65" y="1351"/>
                  <a:pt x="61" y="1349"/>
                  <a:pt x="60" y="1345"/>
                </a:cubicBezTo>
                <a:cubicBezTo>
                  <a:pt x="58" y="1338"/>
                  <a:pt x="55" y="1331"/>
                  <a:pt x="53" y="1324"/>
                </a:cubicBezTo>
                <a:cubicBezTo>
                  <a:pt x="51" y="1319"/>
                  <a:pt x="53" y="1314"/>
                  <a:pt x="58" y="1313"/>
                </a:cubicBezTo>
                <a:cubicBezTo>
                  <a:pt x="62" y="1311"/>
                  <a:pt x="67" y="1314"/>
                  <a:pt x="69" y="1318"/>
                </a:cubicBezTo>
                <a:cubicBezTo>
                  <a:pt x="71" y="1325"/>
                  <a:pt x="74" y="1332"/>
                  <a:pt x="76" y="1339"/>
                </a:cubicBezTo>
                <a:cubicBezTo>
                  <a:pt x="78" y="1344"/>
                  <a:pt x="75" y="1349"/>
                  <a:pt x="71" y="1350"/>
                </a:cubicBezTo>
                <a:cubicBezTo>
                  <a:pt x="70" y="1351"/>
                  <a:pt x="69" y="1351"/>
                  <a:pt x="68" y="1351"/>
                </a:cubicBezTo>
                <a:close/>
                <a:moveTo>
                  <a:pt x="1950" y="1311"/>
                </a:moveTo>
                <a:cubicBezTo>
                  <a:pt x="1949" y="1311"/>
                  <a:pt x="1948" y="1311"/>
                  <a:pt x="1947" y="1311"/>
                </a:cubicBezTo>
                <a:cubicBezTo>
                  <a:pt x="1942" y="1309"/>
                  <a:pt x="1940" y="1304"/>
                  <a:pt x="1941" y="1300"/>
                </a:cubicBezTo>
                <a:cubicBezTo>
                  <a:pt x="1953" y="1264"/>
                  <a:pt x="1962" y="1228"/>
                  <a:pt x="1969" y="1191"/>
                </a:cubicBezTo>
                <a:cubicBezTo>
                  <a:pt x="1969" y="1191"/>
                  <a:pt x="1969" y="1191"/>
                  <a:pt x="1969" y="1191"/>
                </a:cubicBezTo>
                <a:cubicBezTo>
                  <a:pt x="1979" y="1140"/>
                  <a:pt x="1985" y="1088"/>
                  <a:pt x="1987" y="1037"/>
                </a:cubicBezTo>
                <a:cubicBezTo>
                  <a:pt x="1987" y="1026"/>
                  <a:pt x="1987" y="1014"/>
                  <a:pt x="1987" y="1003"/>
                </a:cubicBezTo>
                <a:cubicBezTo>
                  <a:pt x="1987" y="995"/>
                  <a:pt x="1987" y="987"/>
                  <a:pt x="1987" y="979"/>
                </a:cubicBezTo>
                <a:cubicBezTo>
                  <a:pt x="1987" y="975"/>
                  <a:pt x="1991" y="971"/>
                  <a:pt x="1995" y="971"/>
                </a:cubicBezTo>
                <a:cubicBezTo>
                  <a:pt x="2000" y="971"/>
                  <a:pt x="2004" y="974"/>
                  <a:pt x="2004" y="979"/>
                </a:cubicBezTo>
                <a:cubicBezTo>
                  <a:pt x="2004" y="987"/>
                  <a:pt x="2004" y="995"/>
                  <a:pt x="2004" y="1003"/>
                </a:cubicBezTo>
                <a:cubicBezTo>
                  <a:pt x="2004" y="1015"/>
                  <a:pt x="2004" y="1026"/>
                  <a:pt x="2004" y="1037"/>
                </a:cubicBezTo>
                <a:cubicBezTo>
                  <a:pt x="2002" y="1090"/>
                  <a:pt x="1996" y="1143"/>
                  <a:pt x="1986" y="1195"/>
                </a:cubicBezTo>
                <a:cubicBezTo>
                  <a:pt x="1986" y="1195"/>
                  <a:pt x="1986" y="1195"/>
                  <a:pt x="1986" y="1195"/>
                </a:cubicBezTo>
                <a:cubicBezTo>
                  <a:pt x="1978" y="1232"/>
                  <a:pt x="1969" y="1269"/>
                  <a:pt x="1958" y="1305"/>
                </a:cubicBezTo>
                <a:cubicBezTo>
                  <a:pt x="1956" y="1309"/>
                  <a:pt x="1953" y="1311"/>
                  <a:pt x="1950" y="1311"/>
                </a:cubicBezTo>
                <a:close/>
                <a:moveTo>
                  <a:pt x="52" y="1303"/>
                </a:moveTo>
                <a:cubicBezTo>
                  <a:pt x="48" y="1303"/>
                  <a:pt x="45" y="1300"/>
                  <a:pt x="44" y="1297"/>
                </a:cubicBezTo>
                <a:cubicBezTo>
                  <a:pt x="23" y="1227"/>
                  <a:pt x="9" y="1156"/>
                  <a:pt x="3" y="1084"/>
                </a:cubicBezTo>
                <a:cubicBezTo>
                  <a:pt x="3" y="1084"/>
                  <a:pt x="3" y="1084"/>
                  <a:pt x="3" y="1084"/>
                </a:cubicBezTo>
                <a:cubicBezTo>
                  <a:pt x="1" y="1061"/>
                  <a:pt x="0" y="1038"/>
                  <a:pt x="0" y="1015"/>
                </a:cubicBezTo>
                <a:cubicBezTo>
                  <a:pt x="0" y="1011"/>
                  <a:pt x="0" y="1007"/>
                  <a:pt x="0" y="1003"/>
                </a:cubicBezTo>
                <a:cubicBezTo>
                  <a:pt x="0" y="992"/>
                  <a:pt x="0" y="981"/>
                  <a:pt x="0" y="970"/>
                </a:cubicBezTo>
                <a:cubicBezTo>
                  <a:pt x="0" y="965"/>
                  <a:pt x="4" y="962"/>
                  <a:pt x="9" y="962"/>
                </a:cubicBezTo>
                <a:cubicBezTo>
                  <a:pt x="14" y="962"/>
                  <a:pt x="17" y="966"/>
                  <a:pt x="17" y="971"/>
                </a:cubicBezTo>
                <a:cubicBezTo>
                  <a:pt x="17" y="981"/>
                  <a:pt x="17" y="992"/>
                  <a:pt x="17" y="1003"/>
                </a:cubicBezTo>
                <a:cubicBezTo>
                  <a:pt x="17" y="1007"/>
                  <a:pt x="17" y="1011"/>
                  <a:pt x="17" y="1015"/>
                </a:cubicBezTo>
                <a:cubicBezTo>
                  <a:pt x="17" y="1037"/>
                  <a:pt x="18" y="1060"/>
                  <a:pt x="20" y="1083"/>
                </a:cubicBezTo>
                <a:cubicBezTo>
                  <a:pt x="20" y="1083"/>
                  <a:pt x="20" y="1083"/>
                  <a:pt x="20" y="1083"/>
                </a:cubicBezTo>
                <a:cubicBezTo>
                  <a:pt x="26" y="1153"/>
                  <a:pt x="39" y="1223"/>
                  <a:pt x="60" y="1292"/>
                </a:cubicBezTo>
                <a:cubicBezTo>
                  <a:pt x="61" y="1296"/>
                  <a:pt x="59" y="1301"/>
                  <a:pt x="54" y="1302"/>
                </a:cubicBezTo>
                <a:cubicBezTo>
                  <a:pt x="54" y="1302"/>
                  <a:pt x="53" y="1303"/>
                  <a:pt x="52" y="1303"/>
                </a:cubicBezTo>
                <a:close/>
                <a:moveTo>
                  <a:pt x="1994" y="959"/>
                </a:moveTo>
                <a:cubicBezTo>
                  <a:pt x="1990" y="959"/>
                  <a:pt x="1986" y="956"/>
                  <a:pt x="1986" y="951"/>
                </a:cubicBezTo>
                <a:cubicBezTo>
                  <a:pt x="1986" y="944"/>
                  <a:pt x="1985" y="936"/>
                  <a:pt x="1984" y="929"/>
                </a:cubicBezTo>
                <a:cubicBezTo>
                  <a:pt x="1984" y="924"/>
                  <a:pt x="1988" y="920"/>
                  <a:pt x="1992" y="920"/>
                </a:cubicBezTo>
                <a:cubicBezTo>
                  <a:pt x="1997" y="920"/>
                  <a:pt x="2001" y="923"/>
                  <a:pt x="2001" y="928"/>
                </a:cubicBezTo>
                <a:cubicBezTo>
                  <a:pt x="2002" y="935"/>
                  <a:pt x="2002" y="943"/>
                  <a:pt x="2003" y="951"/>
                </a:cubicBezTo>
                <a:cubicBezTo>
                  <a:pt x="2003" y="955"/>
                  <a:pt x="2000" y="959"/>
                  <a:pt x="1995" y="959"/>
                </a:cubicBezTo>
                <a:cubicBezTo>
                  <a:pt x="1995" y="959"/>
                  <a:pt x="1995" y="959"/>
                  <a:pt x="1994" y="959"/>
                </a:cubicBezTo>
                <a:close/>
                <a:moveTo>
                  <a:pt x="10" y="951"/>
                </a:moveTo>
                <a:cubicBezTo>
                  <a:pt x="10" y="951"/>
                  <a:pt x="10" y="951"/>
                  <a:pt x="10" y="951"/>
                </a:cubicBezTo>
                <a:cubicBezTo>
                  <a:pt x="5" y="950"/>
                  <a:pt x="1" y="946"/>
                  <a:pt x="2" y="942"/>
                </a:cubicBezTo>
                <a:cubicBezTo>
                  <a:pt x="2" y="934"/>
                  <a:pt x="3" y="926"/>
                  <a:pt x="3" y="919"/>
                </a:cubicBezTo>
                <a:cubicBezTo>
                  <a:pt x="4" y="914"/>
                  <a:pt x="8" y="911"/>
                  <a:pt x="13" y="911"/>
                </a:cubicBezTo>
                <a:cubicBezTo>
                  <a:pt x="17" y="911"/>
                  <a:pt x="21" y="916"/>
                  <a:pt x="20" y="920"/>
                </a:cubicBezTo>
                <a:cubicBezTo>
                  <a:pt x="20" y="928"/>
                  <a:pt x="19" y="935"/>
                  <a:pt x="19" y="943"/>
                </a:cubicBezTo>
                <a:cubicBezTo>
                  <a:pt x="18" y="947"/>
                  <a:pt x="15" y="951"/>
                  <a:pt x="10" y="951"/>
                </a:cubicBezTo>
                <a:close/>
                <a:moveTo>
                  <a:pt x="1990" y="909"/>
                </a:moveTo>
                <a:cubicBezTo>
                  <a:pt x="1986" y="909"/>
                  <a:pt x="1982" y="905"/>
                  <a:pt x="1982" y="901"/>
                </a:cubicBezTo>
                <a:cubicBezTo>
                  <a:pt x="1978" y="864"/>
                  <a:pt x="1972" y="827"/>
                  <a:pt x="1964" y="791"/>
                </a:cubicBezTo>
                <a:cubicBezTo>
                  <a:pt x="1964" y="791"/>
                  <a:pt x="1964" y="790"/>
                  <a:pt x="1964" y="790"/>
                </a:cubicBezTo>
                <a:cubicBezTo>
                  <a:pt x="1954" y="747"/>
                  <a:pt x="1942" y="704"/>
                  <a:pt x="1926" y="663"/>
                </a:cubicBezTo>
                <a:cubicBezTo>
                  <a:pt x="1917" y="638"/>
                  <a:pt x="1907" y="613"/>
                  <a:pt x="1896" y="589"/>
                </a:cubicBezTo>
                <a:cubicBezTo>
                  <a:pt x="1894" y="585"/>
                  <a:pt x="1895" y="580"/>
                  <a:pt x="1900" y="578"/>
                </a:cubicBezTo>
                <a:cubicBezTo>
                  <a:pt x="1904" y="576"/>
                  <a:pt x="1909" y="578"/>
                  <a:pt x="1911" y="582"/>
                </a:cubicBezTo>
                <a:cubicBezTo>
                  <a:pt x="1922" y="606"/>
                  <a:pt x="1933" y="632"/>
                  <a:pt x="1942" y="657"/>
                </a:cubicBezTo>
                <a:cubicBezTo>
                  <a:pt x="1958" y="699"/>
                  <a:pt x="1971" y="743"/>
                  <a:pt x="1980" y="787"/>
                </a:cubicBezTo>
                <a:cubicBezTo>
                  <a:pt x="1980" y="787"/>
                  <a:pt x="1980" y="787"/>
                  <a:pt x="1980" y="787"/>
                </a:cubicBezTo>
                <a:cubicBezTo>
                  <a:pt x="1989" y="824"/>
                  <a:pt x="1995" y="862"/>
                  <a:pt x="1999" y="899"/>
                </a:cubicBezTo>
                <a:cubicBezTo>
                  <a:pt x="1999" y="904"/>
                  <a:pt x="1996" y="908"/>
                  <a:pt x="1991" y="909"/>
                </a:cubicBezTo>
                <a:cubicBezTo>
                  <a:pt x="1991" y="909"/>
                  <a:pt x="1991" y="909"/>
                  <a:pt x="1990" y="909"/>
                </a:cubicBezTo>
                <a:close/>
                <a:moveTo>
                  <a:pt x="15" y="900"/>
                </a:moveTo>
                <a:cubicBezTo>
                  <a:pt x="14" y="900"/>
                  <a:pt x="14" y="900"/>
                  <a:pt x="14" y="900"/>
                </a:cubicBezTo>
                <a:cubicBezTo>
                  <a:pt x="9" y="899"/>
                  <a:pt x="6" y="895"/>
                  <a:pt x="6" y="890"/>
                </a:cubicBezTo>
                <a:cubicBezTo>
                  <a:pt x="14" y="819"/>
                  <a:pt x="30" y="748"/>
                  <a:pt x="54" y="679"/>
                </a:cubicBezTo>
                <a:cubicBezTo>
                  <a:pt x="54" y="679"/>
                  <a:pt x="54" y="679"/>
                  <a:pt x="54" y="679"/>
                </a:cubicBezTo>
                <a:cubicBezTo>
                  <a:pt x="59" y="665"/>
                  <a:pt x="64" y="650"/>
                  <a:pt x="70" y="636"/>
                </a:cubicBezTo>
                <a:cubicBezTo>
                  <a:pt x="78" y="615"/>
                  <a:pt x="87" y="594"/>
                  <a:pt x="97" y="574"/>
                </a:cubicBezTo>
                <a:cubicBezTo>
                  <a:pt x="99" y="569"/>
                  <a:pt x="104" y="568"/>
                  <a:pt x="108" y="570"/>
                </a:cubicBezTo>
                <a:cubicBezTo>
                  <a:pt x="112" y="572"/>
                  <a:pt x="114" y="577"/>
                  <a:pt x="112" y="581"/>
                </a:cubicBezTo>
                <a:cubicBezTo>
                  <a:pt x="103" y="601"/>
                  <a:pt x="94" y="622"/>
                  <a:pt x="85" y="643"/>
                </a:cubicBezTo>
                <a:cubicBezTo>
                  <a:pt x="80" y="656"/>
                  <a:pt x="75" y="671"/>
                  <a:pt x="70" y="685"/>
                </a:cubicBezTo>
                <a:cubicBezTo>
                  <a:pt x="70" y="685"/>
                  <a:pt x="70" y="685"/>
                  <a:pt x="70" y="685"/>
                </a:cubicBezTo>
                <a:cubicBezTo>
                  <a:pt x="47" y="752"/>
                  <a:pt x="31" y="822"/>
                  <a:pt x="23" y="892"/>
                </a:cubicBezTo>
                <a:cubicBezTo>
                  <a:pt x="23" y="897"/>
                  <a:pt x="19" y="900"/>
                  <a:pt x="15" y="900"/>
                </a:cubicBezTo>
                <a:close/>
                <a:moveTo>
                  <a:pt x="1891" y="568"/>
                </a:moveTo>
                <a:cubicBezTo>
                  <a:pt x="1888" y="568"/>
                  <a:pt x="1885" y="567"/>
                  <a:pt x="1883" y="564"/>
                </a:cubicBezTo>
                <a:cubicBezTo>
                  <a:pt x="1880" y="557"/>
                  <a:pt x="1877" y="550"/>
                  <a:pt x="1873" y="544"/>
                </a:cubicBezTo>
                <a:cubicBezTo>
                  <a:pt x="1871" y="540"/>
                  <a:pt x="1873" y="534"/>
                  <a:pt x="1877" y="532"/>
                </a:cubicBezTo>
                <a:cubicBezTo>
                  <a:pt x="1881" y="530"/>
                  <a:pt x="1886" y="532"/>
                  <a:pt x="1888" y="536"/>
                </a:cubicBezTo>
                <a:cubicBezTo>
                  <a:pt x="1892" y="543"/>
                  <a:pt x="1895" y="549"/>
                  <a:pt x="1899" y="556"/>
                </a:cubicBezTo>
                <a:cubicBezTo>
                  <a:pt x="1901" y="560"/>
                  <a:pt x="1899" y="565"/>
                  <a:pt x="1895" y="568"/>
                </a:cubicBezTo>
                <a:cubicBezTo>
                  <a:pt x="1894" y="568"/>
                  <a:pt x="1892" y="568"/>
                  <a:pt x="1891" y="568"/>
                </a:cubicBezTo>
                <a:close/>
                <a:moveTo>
                  <a:pt x="117" y="560"/>
                </a:moveTo>
                <a:cubicBezTo>
                  <a:pt x="116" y="560"/>
                  <a:pt x="114" y="560"/>
                  <a:pt x="113" y="560"/>
                </a:cubicBezTo>
                <a:cubicBezTo>
                  <a:pt x="109" y="557"/>
                  <a:pt x="107" y="552"/>
                  <a:pt x="109" y="548"/>
                </a:cubicBezTo>
                <a:cubicBezTo>
                  <a:pt x="113" y="541"/>
                  <a:pt x="116" y="535"/>
                  <a:pt x="120" y="528"/>
                </a:cubicBezTo>
                <a:cubicBezTo>
                  <a:pt x="122" y="524"/>
                  <a:pt x="127" y="522"/>
                  <a:pt x="132" y="524"/>
                </a:cubicBezTo>
                <a:cubicBezTo>
                  <a:pt x="136" y="527"/>
                  <a:pt x="137" y="532"/>
                  <a:pt x="135" y="536"/>
                </a:cubicBezTo>
                <a:cubicBezTo>
                  <a:pt x="131" y="543"/>
                  <a:pt x="128" y="549"/>
                  <a:pt x="125" y="556"/>
                </a:cubicBezTo>
                <a:cubicBezTo>
                  <a:pt x="123" y="559"/>
                  <a:pt x="120" y="560"/>
                  <a:pt x="117" y="560"/>
                </a:cubicBezTo>
                <a:close/>
                <a:moveTo>
                  <a:pt x="1867" y="523"/>
                </a:moveTo>
                <a:cubicBezTo>
                  <a:pt x="1864" y="523"/>
                  <a:pt x="1861" y="522"/>
                  <a:pt x="1860" y="519"/>
                </a:cubicBezTo>
                <a:cubicBezTo>
                  <a:pt x="1841" y="487"/>
                  <a:pt x="1821" y="455"/>
                  <a:pt x="1799" y="425"/>
                </a:cubicBezTo>
                <a:cubicBezTo>
                  <a:pt x="1799" y="425"/>
                  <a:pt x="1799" y="425"/>
                  <a:pt x="1799" y="425"/>
                </a:cubicBezTo>
                <a:cubicBezTo>
                  <a:pt x="1778" y="395"/>
                  <a:pt x="1754" y="366"/>
                  <a:pt x="1729" y="339"/>
                </a:cubicBezTo>
                <a:cubicBezTo>
                  <a:pt x="1707" y="314"/>
                  <a:pt x="1682" y="290"/>
                  <a:pt x="1657" y="267"/>
                </a:cubicBezTo>
                <a:cubicBezTo>
                  <a:pt x="1653" y="264"/>
                  <a:pt x="1653" y="259"/>
                  <a:pt x="1656" y="255"/>
                </a:cubicBezTo>
                <a:cubicBezTo>
                  <a:pt x="1659" y="252"/>
                  <a:pt x="1664" y="251"/>
                  <a:pt x="1668" y="254"/>
                </a:cubicBezTo>
                <a:cubicBezTo>
                  <a:pt x="1694" y="277"/>
                  <a:pt x="1719" y="302"/>
                  <a:pt x="1742" y="327"/>
                </a:cubicBezTo>
                <a:cubicBezTo>
                  <a:pt x="1767" y="355"/>
                  <a:pt x="1791" y="384"/>
                  <a:pt x="1813" y="415"/>
                </a:cubicBezTo>
                <a:cubicBezTo>
                  <a:pt x="1813" y="415"/>
                  <a:pt x="1813" y="415"/>
                  <a:pt x="1813" y="415"/>
                </a:cubicBezTo>
                <a:cubicBezTo>
                  <a:pt x="1835" y="446"/>
                  <a:pt x="1856" y="478"/>
                  <a:pt x="1875" y="511"/>
                </a:cubicBezTo>
                <a:cubicBezTo>
                  <a:pt x="1877" y="515"/>
                  <a:pt x="1875" y="520"/>
                  <a:pt x="1871" y="522"/>
                </a:cubicBezTo>
                <a:cubicBezTo>
                  <a:pt x="1870" y="523"/>
                  <a:pt x="1869" y="523"/>
                  <a:pt x="1867" y="523"/>
                </a:cubicBezTo>
                <a:close/>
                <a:moveTo>
                  <a:pt x="141" y="516"/>
                </a:moveTo>
                <a:cubicBezTo>
                  <a:pt x="140" y="516"/>
                  <a:pt x="138" y="515"/>
                  <a:pt x="137" y="515"/>
                </a:cubicBezTo>
                <a:cubicBezTo>
                  <a:pt x="133" y="512"/>
                  <a:pt x="132" y="507"/>
                  <a:pt x="134" y="503"/>
                </a:cubicBezTo>
                <a:cubicBezTo>
                  <a:pt x="170" y="440"/>
                  <a:pt x="213" y="381"/>
                  <a:pt x="261" y="328"/>
                </a:cubicBezTo>
                <a:cubicBezTo>
                  <a:pt x="261" y="328"/>
                  <a:pt x="261" y="328"/>
                  <a:pt x="262" y="328"/>
                </a:cubicBezTo>
                <a:cubicBezTo>
                  <a:pt x="267" y="323"/>
                  <a:pt x="272" y="317"/>
                  <a:pt x="277" y="312"/>
                </a:cubicBezTo>
                <a:cubicBezTo>
                  <a:pt x="298" y="290"/>
                  <a:pt x="320" y="268"/>
                  <a:pt x="343" y="248"/>
                </a:cubicBezTo>
                <a:cubicBezTo>
                  <a:pt x="347" y="245"/>
                  <a:pt x="352" y="246"/>
                  <a:pt x="355" y="249"/>
                </a:cubicBezTo>
                <a:cubicBezTo>
                  <a:pt x="358" y="253"/>
                  <a:pt x="358" y="258"/>
                  <a:pt x="354" y="261"/>
                </a:cubicBezTo>
                <a:cubicBezTo>
                  <a:pt x="332" y="281"/>
                  <a:pt x="310" y="302"/>
                  <a:pt x="289" y="323"/>
                </a:cubicBezTo>
                <a:cubicBezTo>
                  <a:pt x="284" y="329"/>
                  <a:pt x="279" y="334"/>
                  <a:pt x="274" y="340"/>
                </a:cubicBezTo>
                <a:cubicBezTo>
                  <a:pt x="274" y="340"/>
                  <a:pt x="274" y="340"/>
                  <a:pt x="274" y="340"/>
                </a:cubicBezTo>
                <a:cubicBezTo>
                  <a:pt x="226" y="392"/>
                  <a:pt x="184" y="450"/>
                  <a:pt x="149" y="511"/>
                </a:cubicBezTo>
                <a:cubicBezTo>
                  <a:pt x="147" y="514"/>
                  <a:pt x="144" y="516"/>
                  <a:pt x="141" y="516"/>
                </a:cubicBezTo>
                <a:close/>
                <a:moveTo>
                  <a:pt x="1641" y="251"/>
                </a:moveTo>
                <a:cubicBezTo>
                  <a:pt x="1639" y="251"/>
                  <a:pt x="1637" y="250"/>
                  <a:pt x="1635" y="249"/>
                </a:cubicBezTo>
                <a:cubicBezTo>
                  <a:pt x="1630" y="244"/>
                  <a:pt x="1624" y="239"/>
                  <a:pt x="1618" y="235"/>
                </a:cubicBezTo>
                <a:cubicBezTo>
                  <a:pt x="1614" y="232"/>
                  <a:pt x="1614" y="226"/>
                  <a:pt x="1617" y="223"/>
                </a:cubicBezTo>
                <a:cubicBezTo>
                  <a:pt x="1620" y="219"/>
                  <a:pt x="1625" y="218"/>
                  <a:pt x="1629" y="221"/>
                </a:cubicBezTo>
                <a:cubicBezTo>
                  <a:pt x="1634" y="226"/>
                  <a:pt x="1640" y="231"/>
                  <a:pt x="1646" y="236"/>
                </a:cubicBezTo>
                <a:cubicBezTo>
                  <a:pt x="1650" y="239"/>
                  <a:pt x="1650" y="244"/>
                  <a:pt x="1647" y="248"/>
                </a:cubicBezTo>
                <a:cubicBezTo>
                  <a:pt x="1646" y="250"/>
                  <a:pt x="1643" y="251"/>
                  <a:pt x="1641" y="251"/>
                </a:cubicBezTo>
                <a:close/>
                <a:moveTo>
                  <a:pt x="370" y="245"/>
                </a:moveTo>
                <a:cubicBezTo>
                  <a:pt x="368" y="245"/>
                  <a:pt x="365" y="244"/>
                  <a:pt x="364" y="242"/>
                </a:cubicBezTo>
                <a:cubicBezTo>
                  <a:pt x="361" y="238"/>
                  <a:pt x="361" y="233"/>
                  <a:pt x="365" y="230"/>
                </a:cubicBezTo>
                <a:cubicBezTo>
                  <a:pt x="371" y="225"/>
                  <a:pt x="377" y="220"/>
                  <a:pt x="383" y="216"/>
                </a:cubicBezTo>
                <a:cubicBezTo>
                  <a:pt x="386" y="213"/>
                  <a:pt x="392" y="213"/>
                  <a:pt x="394" y="217"/>
                </a:cubicBezTo>
                <a:cubicBezTo>
                  <a:pt x="397" y="221"/>
                  <a:pt x="397" y="226"/>
                  <a:pt x="393" y="229"/>
                </a:cubicBezTo>
                <a:cubicBezTo>
                  <a:pt x="387" y="234"/>
                  <a:pt x="381" y="238"/>
                  <a:pt x="376" y="243"/>
                </a:cubicBezTo>
                <a:cubicBezTo>
                  <a:pt x="374" y="244"/>
                  <a:pt x="372" y="245"/>
                  <a:pt x="370" y="245"/>
                </a:cubicBezTo>
                <a:close/>
                <a:moveTo>
                  <a:pt x="1601" y="219"/>
                </a:moveTo>
                <a:cubicBezTo>
                  <a:pt x="1599" y="219"/>
                  <a:pt x="1597" y="219"/>
                  <a:pt x="1596" y="217"/>
                </a:cubicBezTo>
                <a:cubicBezTo>
                  <a:pt x="1566" y="195"/>
                  <a:pt x="1535" y="174"/>
                  <a:pt x="1503" y="155"/>
                </a:cubicBezTo>
                <a:cubicBezTo>
                  <a:pt x="1503" y="155"/>
                  <a:pt x="1503" y="155"/>
                  <a:pt x="1503" y="155"/>
                </a:cubicBezTo>
                <a:cubicBezTo>
                  <a:pt x="1477" y="140"/>
                  <a:pt x="1451" y="126"/>
                  <a:pt x="1425" y="114"/>
                </a:cubicBezTo>
                <a:cubicBezTo>
                  <a:pt x="1387" y="96"/>
                  <a:pt x="1348" y="80"/>
                  <a:pt x="1309" y="67"/>
                </a:cubicBezTo>
                <a:cubicBezTo>
                  <a:pt x="1304" y="66"/>
                  <a:pt x="1302" y="61"/>
                  <a:pt x="1303" y="57"/>
                </a:cubicBezTo>
                <a:cubicBezTo>
                  <a:pt x="1305" y="52"/>
                  <a:pt x="1310" y="50"/>
                  <a:pt x="1314" y="51"/>
                </a:cubicBezTo>
                <a:cubicBezTo>
                  <a:pt x="1354" y="64"/>
                  <a:pt x="1394" y="80"/>
                  <a:pt x="1432" y="98"/>
                </a:cubicBezTo>
                <a:cubicBezTo>
                  <a:pt x="1459" y="111"/>
                  <a:pt x="1485" y="125"/>
                  <a:pt x="1511" y="140"/>
                </a:cubicBezTo>
                <a:cubicBezTo>
                  <a:pt x="1511" y="140"/>
                  <a:pt x="1511" y="140"/>
                  <a:pt x="1511" y="140"/>
                </a:cubicBezTo>
                <a:cubicBezTo>
                  <a:pt x="1544" y="160"/>
                  <a:pt x="1576" y="181"/>
                  <a:pt x="1606" y="204"/>
                </a:cubicBezTo>
                <a:cubicBezTo>
                  <a:pt x="1610" y="207"/>
                  <a:pt x="1611" y="212"/>
                  <a:pt x="1608" y="216"/>
                </a:cubicBezTo>
                <a:cubicBezTo>
                  <a:pt x="1606" y="218"/>
                  <a:pt x="1603" y="219"/>
                  <a:pt x="1601" y="219"/>
                </a:cubicBezTo>
                <a:close/>
                <a:moveTo>
                  <a:pt x="410" y="214"/>
                </a:moveTo>
                <a:cubicBezTo>
                  <a:pt x="408" y="214"/>
                  <a:pt x="405" y="212"/>
                  <a:pt x="403" y="210"/>
                </a:cubicBezTo>
                <a:cubicBezTo>
                  <a:pt x="401" y="206"/>
                  <a:pt x="401" y="201"/>
                  <a:pt x="405" y="198"/>
                </a:cubicBezTo>
                <a:cubicBezTo>
                  <a:pt x="463" y="155"/>
                  <a:pt x="526" y="119"/>
                  <a:pt x="592" y="89"/>
                </a:cubicBezTo>
                <a:cubicBezTo>
                  <a:pt x="596" y="87"/>
                  <a:pt x="601" y="89"/>
                  <a:pt x="603" y="93"/>
                </a:cubicBezTo>
                <a:cubicBezTo>
                  <a:pt x="605" y="98"/>
                  <a:pt x="603" y="103"/>
                  <a:pt x="599" y="105"/>
                </a:cubicBezTo>
                <a:cubicBezTo>
                  <a:pt x="534" y="134"/>
                  <a:pt x="472" y="170"/>
                  <a:pt x="415" y="212"/>
                </a:cubicBezTo>
                <a:cubicBezTo>
                  <a:pt x="414" y="213"/>
                  <a:pt x="412" y="214"/>
                  <a:pt x="410" y="214"/>
                </a:cubicBezTo>
                <a:close/>
                <a:moveTo>
                  <a:pt x="680" y="72"/>
                </a:moveTo>
                <a:cubicBezTo>
                  <a:pt x="676" y="72"/>
                  <a:pt x="673" y="70"/>
                  <a:pt x="672" y="66"/>
                </a:cubicBezTo>
                <a:cubicBezTo>
                  <a:pt x="670" y="62"/>
                  <a:pt x="672" y="57"/>
                  <a:pt x="677" y="56"/>
                </a:cubicBezTo>
                <a:cubicBezTo>
                  <a:pt x="690" y="51"/>
                  <a:pt x="704" y="46"/>
                  <a:pt x="718" y="42"/>
                </a:cubicBezTo>
                <a:cubicBezTo>
                  <a:pt x="718" y="42"/>
                  <a:pt x="718" y="42"/>
                  <a:pt x="719" y="42"/>
                </a:cubicBezTo>
                <a:cubicBezTo>
                  <a:pt x="755" y="32"/>
                  <a:pt x="792" y="23"/>
                  <a:pt x="830" y="16"/>
                </a:cubicBezTo>
                <a:cubicBezTo>
                  <a:pt x="834" y="15"/>
                  <a:pt x="839" y="19"/>
                  <a:pt x="839" y="23"/>
                </a:cubicBezTo>
                <a:cubicBezTo>
                  <a:pt x="840" y="28"/>
                  <a:pt x="837" y="32"/>
                  <a:pt x="833" y="33"/>
                </a:cubicBezTo>
                <a:cubicBezTo>
                  <a:pt x="796" y="39"/>
                  <a:pt x="759" y="48"/>
                  <a:pt x="724" y="58"/>
                </a:cubicBezTo>
                <a:cubicBezTo>
                  <a:pt x="724" y="58"/>
                  <a:pt x="723" y="59"/>
                  <a:pt x="723" y="59"/>
                </a:cubicBezTo>
                <a:cubicBezTo>
                  <a:pt x="710" y="63"/>
                  <a:pt x="696" y="67"/>
                  <a:pt x="682" y="72"/>
                </a:cubicBezTo>
                <a:cubicBezTo>
                  <a:pt x="681" y="72"/>
                  <a:pt x="680" y="72"/>
                  <a:pt x="680" y="72"/>
                </a:cubicBezTo>
                <a:close/>
                <a:moveTo>
                  <a:pt x="1284" y="59"/>
                </a:moveTo>
                <a:cubicBezTo>
                  <a:pt x="1284" y="59"/>
                  <a:pt x="1283" y="59"/>
                  <a:pt x="1282" y="59"/>
                </a:cubicBezTo>
                <a:cubicBezTo>
                  <a:pt x="1275" y="57"/>
                  <a:pt x="1268" y="55"/>
                  <a:pt x="1260" y="53"/>
                </a:cubicBezTo>
                <a:cubicBezTo>
                  <a:pt x="1256" y="52"/>
                  <a:pt x="1253" y="47"/>
                  <a:pt x="1254" y="42"/>
                </a:cubicBezTo>
                <a:cubicBezTo>
                  <a:pt x="1256" y="38"/>
                  <a:pt x="1260" y="35"/>
                  <a:pt x="1265" y="37"/>
                </a:cubicBezTo>
                <a:cubicBezTo>
                  <a:pt x="1272" y="39"/>
                  <a:pt x="1280" y="41"/>
                  <a:pt x="1287" y="43"/>
                </a:cubicBezTo>
                <a:cubicBezTo>
                  <a:pt x="1291" y="44"/>
                  <a:pt x="1294" y="49"/>
                  <a:pt x="1293" y="53"/>
                </a:cubicBezTo>
                <a:cubicBezTo>
                  <a:pt x="1291" y="57"/>
                  <a:pt x="1288" y="59"/>
                  <a:pt x="1284" y="59"/>
                </a:cubicBezTo>
                <a:close/>
                <a:moveTo>
                  <a:pt x="1235" y="46"/>
                </a:moveTo>
                <a:cubicBezTo>
                  <a:pt x="1235" y="46"/>
                  <a:pt x="1234" y="46"/>
                  <a:pt x="1233" y="46"/>
                </a:cubicBezTo>
                <a:cubicBezTo>
                  <a:pt x="1197" y="37"/>
                  <a:pt x="1160" y="30"/>
                  <a:pt x="1123" y="26"/>
                </a:cubicBezTo>
                <a:cubicBezTo>
                  <a:pt x="1123" y="26"/>
                  <a:pt x="1123" y="26"/>
                  <a:pt x="1123" y="26"/>
                </a:cubicBezTo>
                <a:cubicBezTo>
                  <a:pt x="1101" y="23"/>
                  <a:pt x="1079" y="21"/>
                  <a:pt x="1058" y="20"/>
                </a:cubicBezTo>
                <a:cubicBezTo>
                  <a:pt x="1009" y="17"/>
                  <a:pt x="959" y="18"/>
                  <a:pt x="910" y="23"/>
                </a:cubicBezTo>
                <a:cubicBezTo>
                  <a:pt x="906" y="23"/>
                  <a:pt x="902" y="20"/>
                  <a:pt x="901" y="15"/>
                </a:cubicBezTo>
                <a:cubicBezTo>
                  <a:pt x="901" y="10"/>
                  <a:pt x="904" y="6"/>
                  <a:pt x="909" y="6"/>
                </a:cubicBezTo>
                <a:cubicBezTo>
                  <a:pt x="959" y="1"/>
                  <a:pt x="1009" y="0"/>
                  <a:pt x="1059" y="3"/>
                </a:cubicBezTo>
                <a:cubicBezTo>
                  <a:pt x="1081" y="4"/>
                  <a:pt x="1103" y="6"/>
                  <a:pt x="1125" y="9"/>
                </a:cubicBezTo>
                <a:cubicBezTo>
                  <a:pt x="1125" y="9"/>
                  <a:pt x="1125" y="9"/>
                  <a:pt x="1125" y="9"/>
                </a:cubicBezTo>
                <a:cubicBezTo>
                  <a:pt x="1163" y="14"/>
                  <a:pt x="1200" y="20"/>
                  <a:pt x="1237" y="29"/>
                </a:cubicBezTo>
                <a:cubicBezTo>
                  <a:pt x="1242" y="31"/>
                  <a:pt x="1245" y="35"/>
                  <a:pt x="1244" y="40"/>
                </a:cubicBezTo>
                <a:cubicBezTo>
                  <a:pt x="1243" y="44"/>
                  <a:pt x="1239" y="46"/>
                  <a:pt x="1235" y="46"/>
                </a:cubicBezTo>
                <a:close/>
                <a:moveTo>
                  <a:pt x="859" y="29"/>
                </a:moveTo>
                <a:cubicBezTo>
                  <a:pt x="855" y="29"/>
                  <a:pt x="851" y="26"/>
                  <a:pt x="851" y="21"/>
                </a:cubicBezTo>
                <a:cubicBezTo>
                  <a:pt x="850" y="17"/>
                  <a:pt x="853" y="12"/>
                  <a:pt x="858" y="12"/>
                </a:cubicBezTo>
                <a:cubicBezTo>
                  <a:pt x="865" y="11"/>
                  <a:pt x="873" y="10"/>
                  <a:pt x="880" y="9"/>
                </a:cubicBezTo>
                <a:cubicBezTo>
                  <a:pt x="885" y="8"/>
                  <a:pt x="889" y="11"/>
                  <a:pt x="890" y="16"/>
                </a:cubicBezTo>
                <a:cubicBezTo>
                  <a:pt x="890" y="21"/>
                  <a:pt x="887" y="25"/>
                  <a:pt x="882" y="26"/>
                </a:cubicBezTo>
                <a:cubicBezTo>
                  <a:pt x="875" y="26"/>
                  <a:pt x="868" y="27"/>
                  <a:pt x="860" y="29"/>
                </a:cubicBezTo>
                <a:cubicBezTo>
                  <a:pt x="860" y="29"/>
                  <a:pt x="859" y="29"/>
                  <a:pt x="859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75FC93F-C002-43A7-9B2E-F0EA83A412D8}"/>
              </a:ext>
            </a:extLst>
          </p:cNvPr>
          <p:cNvSpPr>
            <a:spLocks noEditPoints="1"/>
          </p:cNvSpPr>
          <p:nvPr/>
        </p:nvSpPr>
        <p:spPr bwMode="auto">
          <a:xfrm>
            <a:off x="4051975" y="1231539"/>
            <a:ext cx="4088051" cy="4090163"/>
          </a:xfrm>
          <a:custGeom>
            <a:avLst/>
            <a:gdLst>
              <a:gd name="T0" fmla="*/ 785 w 1933"/>
              <a:gd name="T1" fmla="*/ 1899 h 1933"/>
              <a:gd name="T2" fmla="*/ 1043 w 1933"/>
              <a:gd name="T3" fmla="*/ 1930 h 1933"/>
              <a:gd name="T4" fmla="*/ 1092 w 1933"/>
              <a:gd name="T5" fmla="*/ 1908 h 1933"/>
              <a:gd name="T6" fmla="*/ 1113 w 1933"/>
              <a:gd name="T7" fmla="*/ 1914 h 1933"/>
              <a:gd name="T8" fmla="*/ 1377 w 1933"/>
              <a:gd name="T9" fmla="*/ 1833 h 1933"/>
              <a:gd name="T10" fmla="*/ 1121 w 1933"/>
              <a:gd name="T11" fmla="*/ 1921 h 1933"/>
              <a:gd name="T12" fmla="*/ 758 w 1933"/>
              <a:gd name="T13" fmla="*/ 1893 h 1933"/>
              <a:gd name="T14" fmla="*/ 596 w 1933"/>
              <a:gd name="T15" fmla="*/ 1859 h 1933"/>
              <a:gd name="T16" fmla="*/ 603 w 1933"/>
              <a:gd name="T17" fmla="*/ 1844 h 1933"/>
              <a:gd name="T18" fmla="*/ 1387 w 1933"/>
              <a:gd name="T19" fmla="*/ 1828 h 1933"/>
              <a:gd name="T20" fmla="*/ 1394 w 1933"/>
              <a:gd name="T21" fmla="*/ 1832 h 1933"/>
              <a:gd name="T22" fmla="*/ 1640 w 1933"/>
              <a:gd name="T23" fmla="*/ 1637 h 1933"/>
              <a:gd name="T24" fmla="*/ 1439 w 1933"/>
              <a:gd name="T25" fmla="*/ 1808 h 1933"/>
              <a:gd name="T26" fmla="*/ 449 w 1933"/>
              <a:gd name="T27" fmla="*/ 1763 h 1933"/>
              <a:gd name="T28" fmla="*/ 310 w 1933"/>
              <a:gd name="T29" fmla="*/ 1676 h 1933"/>
              <a:gd name="T30" fmla="*/ 321 w 1933"/>
              <a:gd name="T31" fmla="*/ 1663 h 1933"/>
              <a:gd name="T32" fmla="*/ 1659 w 1933"/>
              <a:gd name="T33" fmla="*/ 1629 h 1933"/>
              <a:gd name="T34" fmla="*/ 1665 w 1933"/>
              <a:gd name="T35" fmla="*/ 1631 h 1933"/>
              <a:gd name="T36" fmla="*/ 1830 w 1933"/>
              <a:gd name="T37" fmla="*/ 1362 h 1933"/>
              <a:gd name="T38" fmla="*/ 1699 w 1933"/>
              <a:gd name="T39" fmla="*/ 1593 h 1933"/>
              <a:gd name="T40" fmla="*/ 205 w 1933"/>
              <a:gd name="T41" fmla="*/ 1534 h 1933"/>
              <a:gd name="T42" fmla="*/ 105 w 1933"/>
              <a:gd name="T43" fmla="*/ 1403 h 1933"/>
              <a:gd name="T44" fmla="*/ 120 w 1933"/>
              <a:gd name="T45" fmla="*/ 1396 h 1933"/>
              <a:gd name="T46" fmla="*/ 1846 w 1933"/>
              <a:gd name="T47" fmla="*/ 1347 h 1933"/>
              <a:gd name="T48" fmla="*/ 1849 w 1933"/>
              <a:gd name="T49" fmla="*/ 1348 h 1933"/>
              <a:gd name="T50" fmla="*/ 1919 w 1933"/>
              <a:gd name="T51" fmla="*/ 1131 h 1933"/>
              <a:gd name="T52" fmla="*/ 40 w 1933"/>
              <a:gd name="T53" fmla="*/ 1207 h 1933"/>
              <a:gd name="T54" fmla="*/ 27 w 1933"/>
              <a:gd name="T55" fmla="*/ 1189 h 1933"/>
              <a:gd name="T56" fmla="*/ 18 w 1933"/>
              <a:gd name="T57" fmla="*/ 930 h 1933"/>
              <a:gd name="T58" fmla="*/ 35 w 1933"/>
              <a:gd name="T59" fmla="*/ 1196 h 1933"/>
              <a:gd name="T60" fmla="*/ 1926 w 1933"/>
              <a:gd name="T61" fmla="*/ 1080 h 1933"/>
              <a:gd name="T62" fmla="*/ 1916 w 1933"/>
              <a:gd name="T63" fmla="*/ 967 h 1933"/>
              <a:gd name="T64" fmla="*/ 1917 w 1933"/>
              <a:gd name="T65" fmla="*/ 790 h 1933"/>
              <a:gd name="T66" fmla="*/ 1921 w 1933"/>
              <a:gd name="T67" fmla="*/ 1060 h 1933"/>
              <a:gd name="T68" fmla="*/ 22 w 1933"/>
              <a:gd name="T69" fmla="*/ 879 h 1933"/>
              <a:gd name="T70" fmla="*/ 28 w 1933"/>
              <a:gd name="T71" fmla="*/ 737 h 1933"/>
              <a:gd name="T72" fmla="*/ 45 w 1933"/>
              <a:gd name="T73" fmla="*/ 741 h 1933"/>
              <a:gd name="T74" fmla="*/ 1896 w 1933"/>
              <a:gd name="T75" fmla="*/ 734 h 1933"/>
              <a:gd name="T76" fmla="*/ 1882 w 1933"/>
              <a:gd name="T77" fmla="*/ 717 h 1933"/>
              <a:gd name="T78" fmla="*/ 1796 w 1933"/>
              <a:gd name="T79" fmla="*/ 472 h 1933"/>
              <a:gd name="T80" fmla="*/ 1891 w 1933"/>
              <a:gd name="T81" fmla="*/ 723 h 1933"/>
              <a:gd name="T82" fmla="*/ 111 w 1933"/>
              <a:gd name="T83" fmla="*/ 557 h 1933"/>
              <a:gd name="T84" fmla="*/ 166 w 1933"/>
              <a:gd name="T85" fmla="*/ 426 h 1933"/>
              <a:gd name="T86" fmla="*/ 254 w 1933"/>
              <a:gd name="T87" fmla="*/ 340 h 1933"/>
              <a:gd name="T88" fmla="*/ 1767 w 1933"/>
              <a:gd name="T89" fmla="*/ 457 h 1933"/>
              <a:gd name="T90" fmla="*/ 1774 w 1933"/>
              <a:gd name="T91" fmla="*/ 461 h 1933"/>
              <a:gd name="T92" fmla="*/ 1562 w 1933"/>
              <a:gd name="T93" fmla="*/ 228 h 1933"/>
              <a:gd name="T94" fmla="*/ 1752 w 1933"/>
              <a:gd name="T95" fmla="*/ 405 h 1933"/>
              <a:gd name="T96" fmla="*/ 295 w 1933"/>
              <a:gd name="T97" fmla="*/ 273 h 1933"/>
              <a:gd name="T98" fmla="*/ 315 w 1933"/>
              <a:gd name="T99" fmla="*/ 265 h 1933"/>
              <a:gd name="T100" fmla="*/ 539 w 1933"/>
              <a:gd name="T101" fmla="*/ 120 h 1933"/>
              <a:gd name="T102" fmla="*/ 1540 w 1933"/>
              <a:gd name="T103" fmla="*/ 211 h 1933"/>
              <a:gd name="T104" fmla="*/ 1545 w 1933"/>
              <a:gd name="T105" fmla="*/ 212 h 1933"/>
              <a:gd name="T106" fmla="*/ 1263 w 1933"/>
              <a:gd name="T107" fmla="*/ 57 h 1933"/>
              <a:gd name="T108" fmla="*/ 1504 w 1933"/>
              <a:gd name="T109" fmla="*/ 183 h 1933"/>
              <a:gd name="T110" fmla="*/ 584 w 1933"/>
              <a:gd name="T111" fmla="*/ 99 h 1933"/>
              <a:gd name="T112" fmla="*/ 712 w 1933"/>
              <a:gd name="T113" fmla="*/ 35 h 1933"/>
              <a:gd name="T114" fmla="*/ 716 w 1933"/>
              <a:gd name="T115" fmla="*/ 52 h 1933"/>
              <a:gd name="T116" fmla="*/ 1214 w 1933"/>
              <a:gd name="T117" fmla="*/ 42 h 1933"/>
              <a:gd name="T118" fmla="*/ 1193 w 1933"/>
              <a:gd name="T119" fmla="*/ 46 h 1933"/>
              <a:gd name="T120" fmla="*/ 937 w 1933"/>
              <a:gd name="T121" fmla="*/ 1 h 1933"/>
              <a:gd name="T122" fmla="*/ 886 w 1933"/>
              <a:gd name="T123" fmla="*/ 21 h 1933"/>
              <a:gd name="T124" fmla="*/ 909 w 1933"/>
              <a:gd name="T125" fmla="*/ 20 h 1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3" h="1933">
                <a:moveTo>
                  <a:pt x="967" y="1933"/>
                </a:moveTo>
                <a:cubicBezTo>
                  <a:pt x="954" y="1933"/>
                  <a:pt x="941" y="1933"/>
                  <a:pt x="929" y="1933"/>
                </a:cubicBezTo>
                <a:cubicBezTo>
                  <a:pt x="929" y="1933"/>
                  <a:pt x="929" y="1933"/>
                  <a:pt x="929" y="1933"/>
                </a:cubicBezTo>
                <a:cubicBezTo>
                  <a:pt x="880" y="1931"/>
                  <a:pt x="830" y="1925"/>
                  <a:pt x="782" y="1915"/>
                </a:cubicBezTo>
                <a:cubicBezTo>
                  <a:pt x="777" y="1914"/>
                  <a:pt x="774" y="1910"/>
                  <a:pt x="775" y="1905"/>
                </a:cubicBezTo>
                <a:cubicBezTo>
                  <a:pt x="776" y="1901"/>
                  <a:pt x="780" y="1898"/>
                  <a:pt x="785" y="1899"/>
                </a:cubicBezTo>
                <a:cubicBezTo>
                  <a:pt x="833" y="1908"/>
                  <a:pt x="881" y="1914"/>
                  <a:pt x="930" y="1916"/>
                </a:cubicBezTo>
                <a:cubicBezTo>
                  <a:pt x="930" y="1916"/>
                  <a:pt x="930" y="1916"/>
                  <a:pt x="930" y="1916"/>
                </a:cubicBezTo>
                <a:cubicBezTo>
                  <a:pt x="952" y="1917"/>
                  <a:pt x="974" y="1917"/>
                  <a:pt x="995" y="1916"/>
                </a:cubicBezTo>
                <a:cubicBezTo>
                  <a:pt x="1011" y="1916"/>
                  <a:pt x="1026" y="1915"/>
                  <a:pt x="1042" y="1914"/>
                </a:cubicBezTo>
                <a:cubicBezTo>
                  <a:pt x="1046" y="1913"/>
                  <a:pt x="1050" y="1917"/>
                  <a:pt x="1051" y="1921"/>
                </a:cubicBezTo>
                <a:cubicBezTo>
                  <a:pt x="1051" y="1926"/>
                  <a:pt x="1048" y="1930"/>
                  <a:pt x="1043" y="1930"/>
                </a:cubicBezTo>
                <a:cubicBezTo>
                  <a:pt x="1027" y="1932"/>
                  <a:pt x="1011" y="1933"/>
                  <a:pt x="996" y="1933"/>
                </a:cubicBezTo>
                <a:cubicBezTo>
                  <a:pt x="986" y="1933"/>
                  <a:pt x="976" y="1933"/>
                  <a:pt x="967" y="1933"/>
                </a:cubicBezTo>
                <a:close/>
                <a:moveTo>
                  <a:pt x="1070" y="1928"/>
                </a:moveTo>
                <a:cubicBezTo>
                  <a:pt x="1066" y="1928"/>
                  <a:pt x="1063" y="1925"/>
                  <a:pt x="1062" y="1920"/>
                </a:cubicBezTo>
                <a:cubicBezTo>
                  <a:pt x="1062" y="1916"/>
                  <a:pt x="1065" y="1911"/>
                  <a:pt x="1070" y="1911"/>
                </a:cubicBezTo>
                <a:cubicBezTo>
                  <a:pt x="1077" y="1910"/>
                  <a:pt x="1085" y="1909"/>
                  <a:pt x="1092" y="1908"/>
                </a:cubicBezTo>
                <a:cubicBezTo>
                  <a:pt x="1096" y="1908"/>
                  <a:pt x="1101" y="1911"/>
                  <a:pt x="1101" y="1915"/>
                </a:cubicBezTo>
                <a:cubicBezTo>
                  <a:pt x="1102" y="1920"/>
                  <a:pt x="1099" y="1924"/>
                  <a:pt x="1094" y="1925"/>
                </a:cubicBezTo>
                <a:cubicBezTo>
                  <a:pt x="1087" y="1926"/>
                  <a:pt x="1079" y="1927"/>
                  <a:pt x="1071" y="1928"/>
                </a:cubicBezTo>
                <a:cubicBezTo>
                  <a:pt x="1071" y="1928"/>
                  <a:pt x="1071" y="1928"/>
                  <a:pt x="1070" y="1928"/>
                </a:cubicBezTo>
                <a:close/>
                <a:moveTo>
                  <a:pt x="1121" y="1921"/>
                </a:moveTo>
                <a:cubicBezTo>
                  <a:pt x="1117" y="1921"/>
                  <a:pt x="1113" y="1918"/>
                  <a:pt x="1113" y="1914"/>
                </a:cubicBezTo>
                <a:cubicBezTo>
                  <a:pt x="1112" y="1909"/>
                  <a:pt x="1115" y="1905"/>
                  <a:pt x="1120" y="1904"/>
                </a:cubicBezTo>
                <a:cubicBezTo>
                  <a:pt x="1167" y="1896"/>
                  <a:pt x="1215" y="1885"/>
                  <a:pt x="1261" y="1870"/>
                </a:cubicBezTo>
                <a:cubicBezTo>
                  <a:pt x="1261" y="1870"/>
                  <a:pt x="1261" y="1869"/>
                  <a:pt x="1261" y="1869"/>
                </a:cubicBezTo>
                <a:cubicBezTo>
                  <a:pt x="1292" y="1860"/>
                  <a:pt x="1322" y="1848"/>
                  <a:pt x="1351" y="1835"/>
                </a:cubicBezTo>
                <a:cubicBezTo>
                  <a:pt x="1356" y="1833"/>
                  <a:pt x="1361" y="1831"/>
                  <a:pt x="1365" y="1828"/>
                </a:cubicBezTo>
                <a:cubicBezTo>
                  <a:pt x="1370" y="1827"/>
                  <a:pt x="1375" y="1828"/>
                  <a:pt x="1377" y="1833"/>
                </a:cubicBezTo>
                <a:cubicBezTo>
                  <a:pt x="1379" y="1837"/>
                  <a:pt x="1377" y="1842"/>
                  <a:pt x="1372" y="1844"/>
                </a:cubicBezTo>
                <a:cubicBezTo>
                  <a:pt x="1368" y="1846"/>
                  <a:pt x="1363" y="1848"/>
                  <a:pt x="1358" y="1850"/>
                </a:cubicBezTo>
                <a:cubicBezTo>
                  <a:pt x="1328" y="1864"/>
                  <a:pt x="1297" y="1875"/>
                  <a:pt x="1266" y="1886"/>
                </a:cubicBezTo>
                <a:cubicBezTo>
                  <a:pt x="1266" y="1886"/>
                  <a:pt x="1266" y="1886"/>
                  <a:pt x="1266" y="1886"/>
                </a:cubicBezTo>
                <a:cubicBezTo>
                  <a:pt x="1219" y="1901"/>
                  <a:pt x="1171" y="1913"/>
                  <a:pt x="1122" y="1921"/>
                </a:cubicBezTo>
                <a:cubicBezTo>
                  <a:pt x="1122" y="1921"/>
                  <a:pt x="1121" y="1921"/>
                  <a:pt x="1121" y="1921"/>
                </a:cubicBezTo>
                <a:close/>
                <a:moveTo>
                  <a:pt x="756" y="1910"/>
                </a:moveTo>
                <a:cubicBezTo>
                  <a:pt x="755" y="1910"/>
                  <a:pt x="754" y="1910"/>
                  <a:pt x="754" y="1909"/>
                </a:cubicBezTo>
                <a:cubicBezTo>
                  <a:pt x="746" y="1908"/>
                  <a:pt x="739" y="1906"/>
                  <a:pt x="732" y="1904"/>
                </a:cubicBezTo>
                <a:cubicBezTo>
                  <a:pt x="727" y="1903"/>
                  <a:pt x="724" y="1898"/>
                  <a:pt x="725" y="1894"/>
                </a:cubicBezTo>
                <a:cubicBezTo>
                  <a:pt x="727" y="1889"/>
                  <a:pt x="731" y="1887"/>
                  <a:pt x="736" y="1888"/>
                </a:cubicBezTo>
                <a:cubicBezTo>
                  <a:pt x="743" y="1889"/>
                  <a:pt x="750" y="1891"/>
                  <a:pt x="758" y="1893"/>
                </a:cubicBezTo>
                <a:cubicBezTo>
                  <a:pt x="762" y="1894"/>
                  <a:pt x="765" y="1898"/>
                  <a:pt x="764" y="1903"/>
                </a:cubicBezTo>
                <a:cubicBezTo>
                  <a:pt x="763" y="1907"/>
                  <a:pt x="760" y="1910"/>
                  <a:pt x="756" y="1910"/>
                </a:cubicBezTo>
                <a:close/>
                <a:moveTo>
                  <a:pt x="706" y="1897"/>
                </a:moveTo>
                <a:cubicBezTo>
                  <a:pt x="706" y="1897"/>
                  <a:pt x="705" y="1897"/>
                  <a:pt x="704" y="1897"/>
                </a:cubicBezTo>
                <a:cubicBezTo>
                  <a:pt x="679" y="1890"/>
                  <a:pt x="654" y="1881"/>
                  <a:pt x="629" y="1872"/>
                </a:cubicBezTo>
                <a:cubicBezTo>
                  <a:pt x="618" y="1868"/>
                  <a:pt x="607" y="1864"/>
                  <a:pt x="596" y="1859"/>
                </a:cubicBezTo>
                <a:cubicBezTo>
                  <a:pt x="596" y="1859"/>
                  <a:pt x="596" y="1859"/>
                  <a:pt x="596" y="1859"/>
                </a:cubicBezTo>
                <a:cubicBezTo>
                  <a:pt x="551" y="1840"/>
                  <a:pt x="506" y="1818"/>
                  <a:pt x="464" y="1792"/>
                </a:cubicBezTo>
                <a:cubicBezTo>
                  <a:pt x="460" y="1790"/>
                  <a:pt x="459" y="1785"/>
                  <a:pt x="461" y="1781"/>
                </a:cubicBezTo>
                <a:cubicBezTo>
                  <a:pt x="464" y="1777"/>
                  <a:pt x="469" y="1775"/>
                  <a:pt x="473" y="1778"/>
                </a:cubicBezTo>
                <a:cubicBezTo>
                  <a:pt x="514" y="1803"/>
                  <a:pt x="558" y="1825"/>
                  <a:pt x="603" y="1844"/>
                </a:cubicBezTo>
                <a:cubicBezTo>
                  <a:pt x="603" y="1844"/>
                  <a:pt x="603" y="1844"/>
                  <a:pt x="603" y="1844"/>
                </a:cubicBezTo>
                <a:cubicBezTo>
                  <a:pt x="614" y="1848"/>
                  <a:pt x="624" y="1852"/>
                  <a:pt x="635" y="1856"/>
                </a:cubicBezTo>
                <a:cubicBezTo>
                  <a:pt x="659" y="1865"/>
                  <a:pt x="684" y="1873"/>
                  <a:pt x="709" y="1880"/>
                </a:cubicBezTo>
                <a:cubicBezTo>
                  <a:pt x="713" y="1882"/>
                  <a:pt x="716" y="1886"/>
                  <a:pt x="715" y="1891"/>
                </a:cubicBezTo>
                <a:cubicBezTo>
                  <a:pt x="713" y="1895"/>
                  <a:pt x="710" y="1897"/>
                  <a:pt x="706" y="1897"/>
                </a:cubicBezTo>
                <a:close/>
                <a:moveTo>
                  <a:pt x="1394" y="1832"/>
                </a:moveTo>
                <a:cubicBezTo>
                  <a:pt x="1391" y="1832"/>
                  <a:pt x="1388" y="1831"/>
                  <a:pt x="1387" y="1828"/>
                </a:cubicBezTo>
                <a:cubicBezTo>
                  <a:pt x="1385" y="1824"/>
                  <a:pt x="1386" y="1818"/>
                  <a:pt x="1391" y="1816"/>
                </a:cubicBezTo>
                <a:cubicBezTo>
                  <a:pt x="1397" y="1813"/>
                  <a:pt x="1404" y="1810"/>
                  <a:pt x="1411" y="1806"/>
                </a:cubicBezTo>
                <a:cubicBezTo>
                  <a:pt x="1415" y="1804"/>
                  <a:pt x="1420" y="1805"/>
                  <a:pt x="1422" y="1810"/>
                </a:cubicBezTo>
                <a:cubicBezTo>
                  <a:pt x="1424" y="1814"/>
                  <a:pt x="1423" y="1819"/>
                  <a:pt x="1418" y="1821"/>
                </a:cubicBezTo>
                <a:cubicBezTo>
                  <a:pt x="1412" y="1825"/>
                  <a:pt x="1405" y="1828"/>
                  <a:pt x="1398" y="1832"/>
                </a:cubicBezTo>
                <a:cubicBezTo>
                  <a:pt x="1397" y="1832"/>
                  <a:pt x="1396" y="1832"/>
                  <a:pt x="1394" y="1832"/>
                </a:cubicBezTo>
                <a:close/>
                <a:moveTo>
                  <a:pt x="1439" y="1808"/>
                </a:moveTo>
                <a:cubicBezTo>
                  <a:pt x="1436" y="1808"/>
                  <a:pt x="1433" y="1807"/>
                  <a:pt x="1432" y="1804"/>
                </a:cubicBezTo>
                <a:cubicBezTo>
                  <a:pt x="1430" y="1800"/>
                  <a:pt x="1431" y="1795"/>
                  <a:pt x="1435" y="1793"/>
                </a:cubicBezTo>
                <a:cubicBezTo>
                  <a:pt x="1477" y="1769"/>
                  <a:pt x="1518" y="1741"/>
                  <a:pt x="1556" y="1711"/>
                </a:cubicBezTo>
                <a:cubicBezTo>
                  <a:pt x="1556" y="1711"/>
                  <a:pt x="1556" y="1711"/>
                  <a:pt x="1556" y="1711"/>
                </a:cubicBezTo>
                <a:cubicBezTo>
                  <a:pt x="1585" y="1688"/>
                  <a:pt x="1613" y="1663"/>
                  <a:pt x="1640" y="1637"/>
                </a:cubicBezTo>
                <a:cubicBezTo>
                  <a:pt x="1643" y="1633"/>
                  <a:pt x="1648" y="1633"/>
                  <a:pt x="1652" y="1637"/>
                </a:cubicBezTo>
                <a:cubicBezTo>
                  <a:pt x="1655" y="1640"/>
                  <a:pt x="1655" y="1645"/>
                  <a:pt x="1652" y="1649"/>
                </a:cubicBezTo>
                <a:cubicBezTo>
                  <a:pt x="1625" y="1676"/>
                  <a:pt x="1596" y="1701"/>
                  <a:pt x="1566" y="1725"/>
                </a:cubicBezTo>
                <a:cubicBezTo>
                  <a:pt x="1566" y="1725"/>
                  <a:pt x="1566" y="1725"/>
                  <a:pt x="1566" y="1725"/>
                </a:cubicBezTo>
                <a:cubicBezTo>
                  <a:pt x="1528" y="1755"/>
                  <a:pt x="1486" y="1783"/>
                  <a:pt x="1443" y="1807"/>
                </a:cubicBezTo>
                <a:cubicBezTo>
                  <a:pt x="1442" y="1808"/>
                  <a:pt x="1441" y="1808"/>
                  <a:pt x="1439" y="1808"/>
                </a:cubicBezTo>
                <a:close/>
                <a:moveTo>
                  <a:pt x="445" y="1778"/>
                </a:moveTo>
                <a:cubicBezTo>
                  <a:pt x="443" y="1778"/>
                  <a:pt x="441" y="1778"/>
                  <a:pt x="440" y="1777"/>
                </a:cubicBezTo>
                <a:cubicBezTo>
                  <a:pt x="434" y="1773"/>
                  <a:pt x="427" y="1769"/>
                  <a:pt x="421" y="1764"/>
                </a:cubicBezTo>
                <a:cubicBezTo>
                  <a:pt x="417" y="1762"/>
                  <a:pt x="416" y="1757"/>
                  <a:pt x="419" y="1753"/>
                </a:cubicBezTo>
                <a:cubicBezTo>
                  <a:pt x="421" y="1749"/>
                  <a:pt x="427" y="1748"/>
                  <a:pt x="430" y="1750"/>
                </a:cubicBezTo>
                <a:cubicBezTo>
                  <a:pt x="437" y="1755"/>
                  <a:pt x="443" y="1759"/>
                  <a:pt x="449" y="1763"/>
                </a:cubicBezTo>
                <a:cubicBezTo>
                  <a:pt x="453" y="1765"/>
                  <a:pt x="454" y="1771"/>
                  <a:pt x="452" y="1775"/>
                </a:cubicBezTo>
                <a:cubicBezTo>
                  <a:pt x="450" y="1777"/>
                  <a:pt x="447" y="1778"/>
                  <a:pt x="445" y="1778"/>
                </a:cubicBezTo>
                <a:close/>
                <a:moveTo>
                  <a:pt x="403" y="1750"/>
                </a:moveTo>
                <a:cubicBezTo>
                  <a:pt x="401" y="1750"/>
                  <a:pt x="399" y="1749"/>
                  <a:pt x="398" y="1748"/>
                </a:cubicBezTo>
                <a:cubicBezTo>
                  <a:pt x="368" y="1726"/>
                  <a:pt x="339" y="1703"/>
                  <a:pt x="312" y="1678"/>
                </a:cubicBezTo>
                <a:cubicBezTo>
                  <a:pt x="310" y="1676"/>
                  <a:pt x="310" y="1676"/>
                  <a:pt x="310" y="1676"/>
                </a:cubicBezTo>
                <a:cubicBezTo>
                  <a:pt x="310" y="1676"/>
                  <a:pt x="310" y="1676"/>
                  <a:pt x="310" y="1676"/>
                </a:cubicBezTo>
                <a:cubicBezTo>
                  <a:pt x="273" y="1642"/>
                  <a:pt x="240" y="1605"/>
                  <a:pt x="209" y="1567"/>
                </a:cubicBezTo>
                <a:cubicBezTo>
                  <a:pt x="206" y="1563"/>
                  <a:pt x="207" y="1558"/>
                  <a:pt x="210" y="1555"/>
                </a:cubicBezTo>
                <a:cubicBezTo>
                  <a:pt x="214" y="1552"/>
                  <a:pt x="219" y="1552"/>
                  <a:pt x="222" y="1556"/>
                </a:cubicBezTo>
                <a:cubicBezTo>
                  <a:pt x="252" y="1594"/>
                  <a:pt x="286" y="1630"/>
                  <a:pt x="321" y="1663"/>
                </a:cubicBezTo>
                <a:cubicBezTo>
                  <a:pt x="321" y="1663"/>
                  <a:pt x="321" y="1663"/>
                  <a:pt x="321" y="1663"/>
                </a:cubicBezTo>
                <a:cubicBezTo>
                  <a:pt x="324" y="1666"/>
                  <a:pt x="324" y="1666"/>
                  <a:pt x="324" y="1666"/>
                </a:cubicBezTo>
                <a:cubicBezTo>
                  <a:pt x="350" y="1690"/>
                  <a:pt x="378" y="1713"/>
                  <a:pt x="408" y="1734"/>
                </a:cubicBezTo>
                <a:cubicBezTo>
                  <a:pt x="411" y="1737"/>
                  <a:pt x="412" y="1742"/>
                  <a:pt x="409" y="1746"/>
                </a:cubicBezTo>
                <a:cubicBezTo>
                  <a:pt x="408" y="1748"/>
                  <a:pt x="405" y="1750"/>
                  <a:pt x="403" y="1750"/>
                </a:cubicBezTo>
                <a:close/>
                <a:moveTo>
                  <a:pt x="1665" y="1631"/>
                </a:moveTo>
                <a:cubicBezTo>
                  <a:pt x="1663" y="1631"/>
                  <a:pt x="1661" y="1630"/>
                  <a:pt x="1659" y="1629"/>
                </a:cubicBezTo>
                <a:cubicBezTo>
                  <a:pt x="1656" y="1625"/>
                  <a:pt x="1656" y="1620"/>
                  <a:pt x="1659" y="1617"/>
                </a:cubicBezTo>
                <a:cubicBezTo>
                  <a:pt x="1664" y="1611"/>
                  <a:pt x="1669" y="1606"/>
                  <a:pt x="1674" y="1600"/>
                </a:cubicBezTo>
                <a:cubicBezTo>
                  <a:pt x="1677" y="1597"/>
                  <a:pt x="1683" y="1596"/>
                  <a:pt x="1686" y="1599"/>
                </a:cubicBezTo>
                <a:cubicBezTo>
                  <a:pt x="1690" y="1603"/>
                  <a:pt x="1690" y="1608"/>
                  <a:pt x="1687" y="1611"/>
                </a:cubicBezTo>
                <a:cubicBezTo>
                  <a:pt x="1682" y="1617"/>
                  <a:pt x="1677" y="1623"/>
                  <a:pt x="1671" y="1628"/>
                </a:cubicBezTo>
                <a:cubicBezTo>
                  <a:pt x="1670" y="1630"/>
                  <a:pt x="1668" y="1631"/>
                  <a:pt x="1665" y="1631"/>
                </a:cubicBezTo>
                <a:close/>
                <a:moveTo>
                  <a:pt x="1699" y="1593"/>
                </a:moveTo>
                <a:cubicBezTo>
                  <a:pt x="1697" y="1593"/>
                  <a:pt x="1695" y="1592"/>
                  <a:pt x="1694" y="1591"/>
                </a:cubicBezTo>
                <a:cubicBezTo>
                  <a:pt x="1690" y="1588"/>
                  <a:pt x="1690" y="1582"/>
                  <a:pt x="1693" y="1579"/>
                </a:cubicBezTo>
                <a:cubicBezTo>
                  <a:pt x="1724" y="1542"/>
                  <a:pt x="1752" y="1502"/>
                  <a:pt x="1778" y="1461"/>
                </a:cubicBezTo>
                <a:cubicBezTo>
                  <a:pt x="1778" y="1461"/>
                  <a:pt x="1778" y="1461"/>
                  <a:pt x="1778" y="1461"/>
                </a:cubicBezTo>
                <a:cubicBezTo>
                  <a:pt x="1797" y="1429"/>
                  <a:pt x="1815" y="1395"/>
                  <a:pt x="1830" y="1362"/>
                </a:cubicBezTo>
                <a:cubicBezTo>
                  <a:pt x="1832" y="1357"/>
                  <a:pt x="1837" y="1355"/>
                  <a:pt x="1841" y="1357"/>
                </a:cubicBezTo>
                <a:cubicBezTo>
                  <a:pt x="1846" y="1359"/>
                  <a:pt x="1847" y="1364"/>
                  <a:pt x="1846" y="1369"/>
                </a:cubicBezTo>
                <a:cubicBezTo>
                  <a:pt x="1830" y="1403"/>
                  <a:pt x="1812" y="1437"/>
                  <a:pt x="1792" y="1469"/>
                </a:cubicBezTo>
                <a:cubicBezTo>
                  <a:pt x="1792" y="1469"/>
                  <a:pt x="1792" y="1469"/>
                  <a:pt x="1792" y="1469"/>
                </a:cubicBezTo>
                <a:cubicBezTo>
                  <a:pt x="1766" y="1512"/>
                  <a:pt x="1737" y="1552"/>
                  <a:pt x="1706" y="1590"/>
                </a:cubicBezTo>
                <a:cubicBezTo>
                  <a:pt x="1704" y="1592"/>
                  <a:pt x="1702" y="1593"/>
                  <a:pt x="1699" y="1593"/>
                </a:cubicBezTo>
                <a:close/>
                <a:moveTo>
                  <a:pt x="198" y="1547"/>
                </a:moveTo>
                <a:cubicBezTo>
                  <a:pt x="196" y="1547"/>
                  <a:pt x="193" y="1546"/>
                  <a:pt x="192" y="1544"/>
                </a:cubicBezTo>
                <a:cubicBezTo>
                  <a:pt x="187" y="1538"/>
                  <a:pt x="183" y="1532"/>
                  <a:pt x="178" y="1525"/>
                </a:cubicBezTo>
                <a:cubicBezTo>
                  <a:pt x="176" y="1522"/>
                  <a:pt x="176" y="1516"/>
                  <a:pt x="180" y="1514"/>
                </a:cubicBezTo>
                <a:cubicBezTo>
                  <a:pt x="184" y="1511"/>
                  <a:pt x="189" y="1512"/>
                  <a:pt x="192" y="1516"/>
                </a:cubicBezTo>
                <a:cubicBezTo>
                  <a:pt x="196" y="1522"/>
                  <a:pt x="201" y="1528"/>
                  <a:pt x="205" y="1534"/>
                </a:cubicBezTo>
                <a:cubicBezTo>
                  <a:pt x="208" y="1538"/>
                  <a:pt x="207" y="1543"/>
                  <a:pt x="204" y="1546"/>
                </a:cubicBezTo>
                <a:cubicBezTo>
                  <a:pt x="202" y="1547"/>
                  <a:pt x="200" y="1547"/>
                  <a:pt x="198" y="1547"/>
                </a:cubicBezTo>
                <a:close/>
                <a:moveTo>
                  <a:pt x="169" y="1506"/>
                </a:moveTo>
                <a:cubicBezTo>
                  <a:pt x="166" y="1506"/>
                  <a:pt x="164" y="1504"/>
                  <a:pt x="162" y="1502"/>
                </a:cubicBezTo>
                <a:cubicBezTo>
                  <a:pt x="141" y="1470"/>
                  <a:pt x="122" y="1437"/>
                  <a:pt x="105" y="1403"/>
                </a:cubicBezTo>
                <a:cubicBezTo>
                  <a:pt x="105" y="1403"/>
                  <a:pt x="105" y="1403"/>
                  <a:pt x="105" y="1403"/>
                </a:cubicBezTo>
                <a:cubicBezTo>
                  <a:pt x="101" y="1395"/>
                  <a:pt x="97" y="1387"/>
                  <a:pt x="93" y="1379"/>
                </a:cubicBezTo>
                <a:cubicBezTo>
                  <a:pt x="76" y="1342"/>
                  <a:pt x="61" y="1305"/>
                  <a:pt x="48" y="1266"/>
                </a:cubicBezTo>
                <a:cubicBezTo>
                  <a:pt x="47" y="1262"/>
                  <a:pt x="49" y="1257"/>
                  <a:pt x="54" y="1256"/>
                </a:cubicBezTo>
                <a:cubicBezTo>
                  <a:pt x="58" y="1254"/>
                  <a:pt x="63" y="1257"/>
                  <a:pt x="64" y="1261"/>
                </a:cubicBezTo>
                <a:cubicBezTo>
                  <a:pt x="77" y="1299"/>
                  <a:pt x="91" y="1336"/>
                  <a:pt x="108" y="1371"/>
                </a:cubicBezTo>
                <a:cubicBezTo>
                  <a:pt x="112" y="1379"/>
                  <a:pt x="116" y="1388"/>
                  <a:pt x="120" y="1396"/>
                </a:cubicBezTo>
                <a:cubicBezTo>
                  <a:pt x="120" y="1396"/>
                  <a:pt x="120" y="1396"/>
                  <a:pt x="120" y="1396"/>
                </a:cubicBezTo>
                <a:cubicBezTo>
                  <a:pt x="137" y="1429"/>
                  <a:pt x="156" y="1461"/>
                  <a:pt x="176" y="1493"/>
                </a:cubicBezTo>
                <a:cubicBezTo>
                  <a:pt x="179" y="1496"/>
                  <a:pt x="178" y="1502"/>
                  <a:pt x="174" y="1504"/>
                </a:cubicBezTo>
                <a:cubicBezTo>
                  <a:pt x="172" y="1505"/>
                  <a:pt x="171" y="1506"/>
                  <a:pt x="169" y="1506"/>
                </a:cubicBezTo>
                <a:close/>
                <a:moveTo>
                  <a:pt x="1849" y="1348"/>
                </a:moveTo>
                <a:cubicBezTo>
                  <a:pt x="1848" y="1348"/>
                  <a:pt x="1847" y="1348"/>
                  <a:pt x="1846" y="1347"/>
                </a:cubicBezTo>
                <a:cubicBezTo>
                  <a:pt x="1842" y="1345"/>
                  <a:pt x="1840" y="1340"/>
                  <a:pt x="1841" y="1336"/>
                </a:cubicBezTo>
                <a:cubicBezTo>
                  <a:pt x="1844" y="1330"/>
                  <a:pt x="1846" y="1325"/>
                  <a:pt x="1848" y="1319"/>
                </a:cubicBezTo>
                <a:cubicBezTo>
                  <a:pt x="1850" y="1315"/>
                  <a:pt x="1855" y="1313"/>
                  <a:pt x="1859" y="1314"/>
                </a:cubicBezTo>
                <a:cubicBezTo>
                  <a:pt x="1864" y="1316"/>
                  <a:pt x="1866" y="1321"/>
                  <a:pt x="1864" y="1325"/>
                </a:cubicBezTo>
                <a:cubicBezTo>
                  <a:pt x="1862" y="1331"/>
                  <a:pt x="1859" y="1337"/>
                  <a:pt x="1857" y="1343"/>
                </a:cubicBezTo>
                <a:cubicBezTo>
                  <a:pt x="1856" y="1346"/>
                  <a:pt x="1852" y="1348"/>
                  <a:pt x="1849" y="1348"/>
                </a:cubicBezTo>
                <a:close/>
                <a:moveTo>
                  <a:pt x="1885" y="1248"/>
                </a:moveTo>
                <a:cubicBezTo>
                  <a:pt x="1884" y="1248"/>
                  <a:pt x="1883" y="1248"/>
                  <a:pt x="1882" y="1248"/>
                </a:cubicBezTo>
                <a:cubicBezTo>
                  <a:pt x="1878" y="1247"/>
                  <a:pt x="1875" y="1242"/>
                  <a:pt x="1877" y="1237"/>
                </a:cubicBezTo>
                <a:cubicBezTo>
                  <a:pt x="1887" y="1202"/>
                  <a:pt x="1896" y="1165"/>
                  <a:pt x="1902" y="1128"/>
                </a:cubicBezTo>
                <a:cubicBezTo>
                  <a:pt x="1903" y="1124"/>
                  <a:pt x="1907" y="1120"/>
                  <a:pt x="1912" y="1121"/>
                </a:cubicBezTo>
                <a:cubicBezTo>
                  <a:pt x="1917" y="1122"/>
                  <a:pt x="1920" y="1126"/>
                  <a:pt x="1919" y="1131"/>
                </a:cubicBezTo>
                <a:cubicBezTo>
                  <a:pt x="1912" y="1169"/>
                  <a:pt x="1904" y="1206"/>
                  <a:pt x="1893" y="1242"/>
                </a:cubicBezTo>
                <a:cubicBezTo>
                  <a:pt x="1892" y="1246"/>
                  <a:pt x="1888" y="1248"/>
                  <a:pt x="1885" y="1248"/>
                </a:cubicBezTo>
                <a:close/>
                <a:moveTo>
                  <a:pt x="48" y="1245"/>
                </a:moveTo>
                <a:cubicBezTo>
                  <a:pt x="44" y="1245"/>
                  <a:pt x="41" y="1243"/>
                  <a:pt x="40" y="1239"/>
                </a:cubicBezTo>
                <a:cubicBezTo>
                  <a:pt x="38" y="1232"/>
                  <a:pt x="36" y="1224"/>
                  <a:pt x="34" y="1217"/>
                </a:cubicBezTo>
                <a:cubicBezTo>
                  <a:pt x="32" y="1213"/>
                  <a:pt x="35" y="1208"/>
                  <a:pt x="40" y="1207"/>
                </a:cubicBezTo>
                <a:cubicBezTo>
                  <a:pt x="44" y="1205"/>
                  <a:pt x="49" y="1208"/>
                  <a:pt x="50" y="1213"/>
                </a:cubicBezTo>
                <a:cubicBezTo>
                  <a:pt x="52" y="1220"/>
                  <a:pt x="54" y="1227"/>
                  <a:pt x="56" y="1234"/>
                </a:cubicBezTo>
                <a:cubicBezTo>
                  <a:pt x="57" y="1239"/>
                  <a:pt x="55" y="1243"/>
                  <a:pt x="50" y="1245"/>
                </a:cubicBezTo>
                <a:cubicBezTo>
                  <a:pt x="49" y="1245"/>
                  <a:pt x="49" y="1245"/>
                  <a:pt x="48" y="1245"/>
                </a:cubicBezTo>
                <a:close/>
                <a:moveTo>
                  <a:pt x="35" y="1196"/>
                </a:moveTo>
                <a:cubicBezTo>
                  <a:pt x="31" y="1196"/>
                  <a:pt x="27" y="1193"/>
                  <a:pt x="27" y="1189"/>
                </a:cubicBezTo>
                <a:cubicBezTo>
                  <a:pt x="18" y="1152"/>
                  <a:pt x="11" y="1115"/>
                  <a:pt x="7" y="1077"/>
                </a:cubicBezTo>
                <a:cubicBezTo>
                  <a:pt x="5" y="1058"/>
                  <a:pt x="3" y="1038"/>
                  <a:pt x="2" y="1018"/>
                </a:cubicBezTo>
                <a:cubicBezTo>
                  <a:pt x="1" y="1001"/>
                  <a:pt x="0" y="984"/>
                  <a:pt x="0" y="967"/>
                </a:cubicBezTo>
                <a:cubicBezTo>
                  <a:pt x="0" y="954"/>
                  <a:pt x="1" y="942"/>
                  <a:pt x="1" y="929"/>
                </a:cubicBezTo>
                <a:cubicBezTo>
                  <a:pt x="1" y="924"/>
                  <a:pt x="6" y="921"/>
                  <a:pt x="10" y="921"/>
                </a:cubicBezTo>
                <a:cubicBezTo>
                  <a:pt x="15" y="921"/>
                  <a:pt x="18" y="925"/>
                  <a:pt x="18" y="930"/>
                </a:cubicBezTo>
                <a:cubicBezTo>
                  <a:pt x="18" y="942"/>
                  <a:pt x="17" y="955"/>
                  <a:pt x="17" y="967"/>
                </a:cubicBezTo>
                <a:cubicBezTo>
                  <a:pt x="17" y="984"/>
                  <a:pt x="18" y="1001"/>
                  <a:pt x="19" y="1017"/>
                </a:cubicBezTo>
                <a:cubicBezTo>
                  <a:pt x="20" y="1037"/>
                  <a:pt x="21" y="1056"/>
                  <a:pt x="24" y="1075"/>
                </a:cubicBezTo>
                <a:cubicBezTo>
                  <a:pt x="28" y="1112"/>
                  <a:pt x="34" y="1149"/>
                  <a:pt x="43" y="1185"/>
                </a:cubicBezTo>
                <a:cubicBezTo>
                  <a:pt x="44" y="1190"/>
                  <a:pt x="41" y="1195"/>
                  <a:pt x="37" y="1196"/>
                </a:cubicBezTo>
                <a:cubicBezTo>
                  <a:pt x="36" y="1196"/>
                  <a:pt x="35" y="1196"/>
                  <a:pt x="35" y="1196"/>
                </a:cubicBezTo>
                <a:close/>
                <a:moveTo>
                  <a:pt x="1915" y="1110"/>
                </a:moveTo>
                <a:cubicBezTo>
                  <a:pt x="1915" y="1110"/>
                  <a:pt x="1914" y="1110"/>
                  <a:pt x="1914" y="1110"/>
                </a:cubicBezTo>
                <a:cubicBezTo>
                  <a:pt x="1909" y="1109"/>
                  <a:pt x="1906" y="1105"/>
                  <a:pt x="1907" y="1100"/>
                </a:cubicBezTo>
                <a:cubicBezTo>
                  <a:pt x="1908" y="1093"/>
                  <a:pt x="1909" y="1086"/>
                  <a:pt x="1909" y="1078"/>
                </a:cubicBezTo>
                <a:cubicBezTo>
                  <a:pt x="1910" y="1074"/>
                  <a:pt x="1914" y="1070"/>
                  <a:pt x="1919" y="1071"/>
                </a:cubicBezTo>
                <a:cubicBezTo>
                  <a:pt x="1924" y="1071"/>
                  <a:pt x="1927" y="1076"/>
                  <a:pt x="1926" y="1080"/>
                </a:cubicBezTo>
                <a:cubicBezTo>
                  <a:pt x="1925" y="1088"/>
                  <a:pt x="1924" y="1095"/>
                  <a:pt x="1923" y="1103"/>
                </a:cubicBezTo>
                <a:cubicBezTo>
                  <a:pt x="1923" y="1107"/>
                  <a:pt x="1919" y="1110"/>
                  <a:pt x="1915" y="1110"/>
                </a:cubicBezTo>
                <a:close/>
                <a:moveTo>
                  <a:pt x="1921" y="1060"/>
                </a:moveTo>
                <a:cubicBezTo>
                  <a:pt x="1921" y="1060"/>
                  <a:pt x="1920" y="1060"/>
                  <a:pt x="1920" y="1060"/>
                </a:cubicBezTo>
                <a:cubicBezTo>
                  <a:pt x="1915" y="1059"/>
                  <a:pt x="1912" y="1055"/>
                  <a:pt x="1912" y="1050"/>
                </a:cubicBezTo>
                <a:cubicBezTo>
                  <a:pt x="1915" y="1023"/>
                  <a:pt x="1916" y="995"/>
                  <a:pt x="1916" y="967"/>
                </a:cubicBezTo>
                <a:cubicBezTo>
                  <a:pt x="1916" y="946"/>
                  <a:pt x="1915" y="925"/>
                  <a:pt x="1914" y="905"/>
                </a:cubicBezTo>
                <a:cubicBezTo>
                  <a:pt x="1914" y="905"/>
                  <a:pt x="1914" y="905"/>
                  <a:pt x="1914" y="905"/>
                </a:cubicBezTo>
                <a:cubicBezTo>
                  <a:pt x="1913" y="894"/>
                  <a:pt x="1912" y="884"/>
                  <a:pt x="1911" y="874"/>
                </a:cubicBezTo>
                <a:cubicBezTo>
                  <a:pt x="1909" y="847"/>
                  <a:pt x="1905" y="820"/>
                  <a:pt x="1900" y="794"/>
                </a:cubicBezTo>
                <a:cubicBezTo>
                  <a:pt x="1899" y="789"/>
                  <a:pt x="1902" y="785"/>
                  <a:pt x="1907" y="784"/>
                </a:cubicBezTo>
                <a:cubicBezTo>
                  <a:pt x="1911" y="783"/>
                  <a:pt x="1916" y="786"/>
                  <a:pt x="1917" y="790"/>
                </a:cubicBezTo>
                <a:cubicBezTo>
                  <a:pt x="1922" y="817"/>
                  <a:pt x="1926" y="845"/>
                  <a:pt x="1928" y="872"/>
                </a:cubicBezTo>
                <a:cubicBezTo>
                  <a:pt x="1929" y="883"/>
                  <a:pt x="1930" y="893"/>
                  <a:pt x="1931" y="904"/>
                </a:cubicBezTo>
                <a:cubicBezTo>
                  <a:pt x="1931" y="904"/>
                  <a:pt x="1931" y="904"/>
                  <a:pt x="1931" y="904"/>
                </a:cubicBezTo>
                <a:cubicBezTo>
                  <a:pt x="1932" y="925"/>
                  <a:pt x="1933" y="946"/>
                  <a:pt x="1933" y="967"/>
                </a:cubicBezTo>
                <a:cubicBezTo>
                  <a:pt x="1933" y="995"/>
                  <a:pt x="1932" y="1024"/>
                  <a:pt x="1929" y="1052"/>
                </a:cubicBezTo>
                <a:cubicBezTo>
                  <a:pt x="1929" y="1056"/>
                  <a:pt x="1925" y="1060"/>
                  <a:pt x="1921" y="1060"/>
                </a:cubicBezTo>
                <a:close/>
                <a:moveTo>
                  <a:pt x="11" y="910"/>
                </a:moveTo>
                <a:cubicBezTo>
                  <a:pt x="11" y="910"/>
                  <a:pt x="11" y="909"/>
                  <a:pt x="11" y="909"/>
                </a:cubicBezTo>
                <a:cubicBezTo>
                  <a:pt x="6" y="909"/>
                  <a:pt x="2" y="905"/>
                  <a:pt x="3" y="900"/>
                </a:cubicBezTo>
                <a:cubicBezTo>
                  <a:pt x="3" y="893"/>
                  <a:pt x="4" y="885"/>
                  <a:pt x="5" y="878"/>
                </a:cubicBezTo>
                <a:cubicBezTo>
                  <a:pt x="5" y="873"/>
                  <a:pt x="9" y="870"/>
                  <a:pt x="14" y="870"/>
                </a:cubicBezTo>
                <a:cubicBezTo>
                  <a:pt x="19" y="870"/>
                  <a:pt x="22" y="875"/>
                  <a:pt x="22" y="879"/>
                </a:cubicBezTo>
                <a:cubicBezTo>
                  <a:pt x="21" y="887"/>
                  <a:pt x="20" y="894"/>
                  <a:pt x="20" y="902"/>
                </a:cubicBezTo>
                <a:cubicBezTo>
                  <a:pt x="19" y="906"/>
                  <a:pt x="16" y="910"/>
                  <a:pt x="11" y="910"/>
                </a:cubicBezTo>
                <a:close/>
                <a:moveTo>
                  <a:pt x="16" y="859"/>
                </a:moveTo>
                <a:cubicBezTo>
                  <a:pt x="16" y="859"/>
                  <a:pt x="15" y="859"/>
                  <a:pt x="15" y="859"/>
                </a:cubicBezTo>
                <a:cubicBezTo>
                  <a:pt x="10" y="858"/>
                  <a:pt x="7" y="854"/>
                  <a:pt x="8" y="849"/>
                </a:cubicBezTo>
                <a:cubicBezTo>
                  <a:pt x="12" y="812"/>
                  <a:pt x="19" y="774"/>
                  <a:pt x="28" y="737"/>
                </a:cubicBezTo>
                <a:cubicBezTo>
                  <a:pt x="36" y="708"/>
                  <a:pt x="44" y="679"/>
                  <a:pt x="54" y="650"/>
                </a:cubicBezTo>
                <a:cubicBezTo>
                  <a:pt x="60" y="632"/>
                  <a:pt x="67" y="614"/>
                  <a:pt x="75" y="596"/>
                </a:cubicBezTo>
                <a:cubicBezTo>
                  <a:pt x="76" y="592"/>
                  <a:pt x="81" y="590"/>
                  <a:pt x="86" y="592"/>
                </a:cubicBezTo>
                <a:cubicBezTo>
                  <a:pt x="90" y="593"/>
                  <a:pt x="92" y="598"/>
                  <a:pt x="90" y="603"/>
                </a:cubicBezTo>
                <a:cubicBezTo>
                  <a:pt x="83" y="620"/>
                  <a:pt x="76" y="638"/>
                  <a:pt x="70" y="656"/>
                </a:cubicBezTo>
                <a:cubicBezTo>
                  <a:pt x="60" y="684"/>
                  <a:pt x="52" y="712"/>
                  <a:pt x="45" y="741"/>
                </a:cubicBezTo>
                <a:cubicBezTo>
                  <a:pt x="36" y="777"/>
                  <a:pt x="29" y="814"/>
                  <a:pt x="25" y="851"/>
                </a:cubicBezTo>
                <a:cubicBezTo>
                  <a:pt x="24" y="856"/>
                  <a:pt x="20" y="859"/>
                  <a:pt x="16" y="859"/>
                </a:cubicBezTo>
                <a:close/>
                <a:moveTo>
                  <a:pt x="1903" y="773"/>
                </a:moveTo>
                <a:cubicBezTo>
                  <a:pt x="1899" y="773"/>
                  <a:pt x="1895" y="770"/>
                  <a:pt x="1894" y="766"/>
                </a:cubicBezTo>
                <a:cubicBezTo>
                  <a:pt x="1893" y="759"/>
                  <a:pt x="1891" y="751"/>
                  <a:pt x="1889" y="744"/>
                </a:cubicBezTo>
                <a:cubicBezTo>
                  <a:pt x="1888" y="740"/>
                  <a:pt x="1891" y="735"/>
                  <a:pt x="1896" y="734"/>
                </a:cubicBezTo>
                <a:cubicBezTo>
                  <a:pt x="1900" y="733"/>
                  <a:pt x="1905" y="736"/>
                  <a:pt x="1906" y="740"/>
                </a:cubicBezTo>
                <a:cubicBezTo>
                  <a:pt x="1908" y="748"/>
                  <a:pt x="1909" y="755"/>
                  <a:pt x="1911" y="762"/>
                </a:cubicBezTo>
                <a:cubicBezTo>
                  <a:pt x="1912" y="767"/>
                  <a:pt x="1909" y="772"/>
                  <a:pt x="1904" y="773"/>
                </a:cubicBezTo>
                <a:cubicBezTo>
                  <a:pt x="1904" y="773"/>
                  <a:pt x="1903" y="773"/>
                  <a:pt x="1903" y="773"/>
                </a:cubicBezTo>
                <a:close/>
                <a:moveTo>
                  <a:pt x="1891" y="723"/>
                </a:moveTo>
                <a:cubicBezTo>
                  <a:pt x="1887" y="723"/>
                  <a:pt x="1883" y="721"/>
                  <a:pt x="1882" y="717"/>
                </a:cubicBezTo>
                <a:cubicBezTo>
                  <a:pt x="1870" y="670"/>
                  <a:pt x="1853" y="624"/>
                  <a:pt x="1833" y="580"/>
                </a:cubicBezTo>
                <a:cubicBezTo>
                  <a:pt x="1833" y="580"/>
                  <a:pt x="1833" y="580"/>
                  <a:pt x="1833" y="580"/>
                </a:cubicBezTo>
                <a:cubicBezTo>
                  <a:pt x="1825" y="561"/>
                  <a:pt x="1816" y="542"/>
                  <a:pt x="1806" y="524"/>
                </a:cubicBezTo>
                <a:cubicBezTo>
                  <a:pt x="1798" y="510"/>
                  <a:pt x="1790" y="495"/>
                  <a:pt x="1782" y="481"/>
                </a:cubicBezTo>
                <a:cubicBezTo>
                  <a:pt x="1779" y="477"/>
                  <a:pt x="1780" y="471"/>
                  <a:pt x="1784" y="469"/>
                </a:cubicBezTo>
                <a:cubicBezTo>
                  <a:pt x="1789" y="466"/>
                  <a:pt x="1794" y="468"/>
                  <a:pt x="1796" y="472"/>
                </a:cubicBezTo>
                <a:cubicBezTo>
                  <a:pt x="1805" y="486"/>
                  <a:pt x="1813" y="501"/>
                  <a:pt x="1821" y="516"/>
                </a:cubicBezTo>
                <a:cubicBezTo>
                  <a:pt x="1831" y="535"/>
                  <a:pt x="1840" y="554"/>
                  <a:pt x="1849" y="573"/>
                </a:cubicBezTo>
                <a:cubicBezTo>
                  <a:pt x="1849" y="573"/>
                  <a:pt x="1849" y="573"/>
                  <a:pt x="1849" y="573"/>
                </a:cubicBezTo>
                <a:cubicBezTo>
                  <a:pt x="1869" y="618"/>
                  <a:pt x="1886" y="665"/>
                  <a:pt x="1899" y="713"/>
                </a:cubicBezTo>
                <a:cubicBezTo>
                  <a:pt x="1900" y="717"/>
                  <a:pt x="1897" y="722"/>
                  <a:pt x="1893" y="723"/>
                </a:cubicBezTo>
                <a:cubicBezTo>
                  <a:pt x="1892" y="723"/>
                  <a:pt x="1891" y="723"/>
                  <a:pt x="1891" y="723"/>
                </a:cubicBezTo>
                <a:close/>
                <a:moveTo>
                  <a:pt x="94" y="582"/>
                </a:moveTo>
                <a:cubicBezTo>
                  <a:pt x="93" y="582"/>
                  <a:pt x="91" y="582"/>
                  <a:pt x="90" y="581"/>
                </a:cubicBezTo>
                <a:cubicBezTo>
                  <a:pt x="86" y="579"/>
                  <a:pt x="84" y="574"/>
                  <a:pt x="86" y="570"/>
                </a:cubicBezTo>
                <a:cubicBezTo>
                  <a:pt x="89" y="563"/>
                  <a:pt x="92" y="556"/>
                  <a:pt x="96" y="549"/>
                </a:cubicBezTo>
                <a:cubicBezTo>
                  <a:pt x="98" y="545"/>
                  <a:pt x="103" y="543"/>
                  <a:pt x="107" y="545"/>
                </a:cubicBezTo>
                <a:cubicBezTo>
                  <a:pt x="111" y="547"/>
                  <a:pt x="113" y="553"/>
                  <a:pt x="111" y="557"/>
                </a:cubicBezTo>
                <a:cubicBezTo>
                  <a:pt x="108" y="563"/>
                  <a:pt x="104" y="570"/>
                  <a:pt x="101" y="577"/>
                </a:cubicBezTo>
                <a:cubicBezTo>
                  <a:pt x="100" y="580"/>
                  <a:pt x="97" y="582"/>
                  <a:pt x="94" y="582"/>
                </a:cubicBezTo>
                <a:close/>
                <a:moveTo>
                  <a:pt x="116" y="536"/>
                </a:moveTo>
                <a:cubicBezTo>
                  <a:pt x="115" y="536"/>
                  <a:pt x="113" y="536"/>
                  <a:pt x="112" y="535"/>
                </a:cubicBezTo>
                <a:cubicBezTo>
                  <a:pt x="108" y="533"/>
                  <a:pt x="106" y="528"/>
                  <a:pt x="108" y="524"/>
                </a:cubicBezTo>
                <a:cubicBezTo>
                  <a:pt x="126" y="490"/>
                  <a:pt x="145" y="457"/>
                  <a:pt x="166" y="426"/>
                </a:cubicBezTo>
                <a:cubicBezTo>
                  <a:pt x="166" y="426"/>
                  <a:pt x="166" y="426"/>
                  <a:pt x="166" y="426"/>
                </a:cubicBezTo>
                <a:cubicBezTo>
                  <a:pt x="189" y="392"/>
                  <a:pt x="214" y="359"/>
                  <a:pt x="241" y="329"/>
                </a:cubicBezTo>
                <a:cubicBezTo>
                  <a:pt x="247" y="323"/>
                  <a:pt x="253" y="316"/>
                  <a:pt x="259" y="310"/>
                </a:cubicBezTo>
                <a:cubicBezTo>
                  <a:pt x="262" y="306"/>
                  <a:pt x="267" y="306"/>
                  <a:pt x="271" y="309"/>
                </a:cubicBezTo>
                <a:cubicBezTo>
                  <a:pt x="274" y="312"/>
                  <a:pt x="274" y="318"/>
                  <a:pt x="271" y="321"/>
                </a:cubicBezTo>
                <a:cubicBezTo>
                  <a:pt x="265" y="328"/>
                  <a:pt x="259" y="334"/>
                  <a:pt x="254" y="340"/>
                </a:cubicBezTo>
                <a:cubicBezTo>
                  <a:pt x="228" y="370"/>
                  <a:pt x="203" y="402"/>
                  <a:pt x="181" y="435"/>
                </a:cubicBezTo>
                <a:cubicBezTo>
                  <a:pt x="181" y="435"/>
                  <a:pt x="181" y="435"/>
                  <a:pt x="181" y="435"/>
                </a:cubicBezTo>
                <a:cubicBezTo>
                  <a:pt x="160" y="466"/>
                  <a:pt x="140" y="498"/>
                  <a:pt x="123" y="532"/>
                </a:cubicBezTo>
                <a:cubicBezTo>
                  <a:pt x="122" y="535"/>
                  <a:pt x="119" y="536"/>
                  <a:pt x="116" y="536"/>
                </a:cubicBezTo>
                <a:close/>
                <a:moveTo>
                  <a:pt x="1774" y="461"/>
                </a:moveTo>
                <a:cubicBezTo>
                  <a:pt x="1771" y="461"/>
                  <a:pt x="1768" y="459"/>
                  <a:pt x="1767" y="457"/>
                </a:cubicBezTo>
                <a:cubicBezTo>
                  <a:pt x="1763" y="450"/>
                  <a:pt x="1759" y="444"/>
                  <a:pt x="1755" y="438"/>
                </a:cubicBezTo>
                <a:cubicBezTo>
                  <a:pt x="1752" y="434"/>
                  <a:pt x="1753" y="429"/>
                  <a:pt x="1757" y="426"/>
                </a:cubicBezTo>
                <a:cubicBezTo>
                  <a:pt x="1761" y="424"/>
                  <a:pt x="1766" y="425"/>
                  <a:pt x="1769" y="428"/>
                </a:cubicBezTo>
                <a:cubicBezTo>
                  <a:pt x="1773" y="435"/>
                  <a:pt x="1777" y="441"/>
                  <a:pt x="1781" y="448"/>
                </a:cubicBezTo>
                <a:cubicBezTo>
                  <a:pt x="1784" y="451"/>
                  <a:pt x="1783" y="457"/>
                  <a:pt x="1779" y="459"/>
                </a:cubicBezTo>
                <a:cubicBezTo>
                  <a:pt x="1777" y="460"/>
                  <a:pt x="1776" y="461"/>
                  <a:pt x="1774" y="461"/>
                </a:cubicBezTo>
                <a:close/>
                <a:moveTo>
                  <a:pt x="1746" y="418"/>
                </a:moveTo>
                <a:cubicBezTo>
                  <a:pt x="1743" y="418"/>
                  <a:pt x="1740" y="417"/>
                  <a:pt x="1739" y="415"/>
                </a:cubicBezTo>
                <a:cubicBezTo>
                  <a:pt x="1710" y="375"/>
                  <a:pt x="1679" y="338"/>
                  <a:pt x="1645" y="303"/>
                </a:cubicBezTo>
                <a:cubicBezTo>
                  <a:pt x="1645" y="303"/>
                  <a:pt x="1645" y="303"/>
                  <a:pt x="1645" y="303"/>
                </a:cubicBezTo>
                <a:cubicBezTo>
                  <a:pt x="1624" y="281"/>
                  <a:pt x="1601" y="260"/>
                  <a:pt x="1577" y="240"/>
                </a:cubicBezTo>
                <a:cubicBezTo>
                  <a:pt x="1572" y="236"/>
                  <a:pt x="1567" y="232"/>
                  <a:pt x="1562" y="228"/>
                </a:cubicBezTo>
                <a:cubicBezTo>
                  <a:pt x="1559" y="225"/>
                  <a:pt x="1558" y="220"/>
                  <a:pt x="1561" y="216"/>
                </a:cubicBezTo>
                <a:cubicBezTo>
                  <a:pt x="1564" y="212"/>
                  <a:pt x="1569" y="212"/>
                  <a:pt x="1573" y="215"/>
                </a:cubicBezTo>
                <a:cubicBezTo>
                  <a:pt x="1578" y="219"/>
                  <a:pt x="1583" y="223"/>
                  <a:pt x="1588" y="227"/>
                </a:cubicBezTo>
                <a:cubicBezTo>
                  <a:pt x="1612" y="247"/>
                  <a:pt x="1635" y="269"/>
                  <a:pt x="1657" y="291"/>
                </a:cubicBezTo>
                <a:cubicBezTo>
                  <a:pt x="1657" y="291"/>
                  <a:pt x="1657" y="291"/>
                  <a:pt x="1657" y="291"/>
                </a:cubicBezTo>
                <a:cubicBezTo>
                  <a:pt x="1692" y="327"/>
                  <a:pt x="1724" y="365"/>
                  <a:pt x="1752" y="405"/>
                </a:cubicBezTo>
                <a:cubicBezTo>
                  <a:pt x="1755" y="409"/>
                  <a:pt x="1754" y="414"/>
                  <a:pt x="1750" y="417"/>
                </a:cubicBezTo>
                <a:cubicBezTo>
                  <a:pt x="1749" y="418"/>
                  <a:pt x="1747" y="418"/>
                  <a:pt x="1746" y="418"/>
                </a:cubicBezTo>
                <a:close/>
                <a:moveTo>
                  <a:pt x="284" y="304"/>
                </a:moveTo>
                <a:cubicBezTo>
                  <a:pt x="282" y="304"/>
                  <a:pt x="280" y="303"/>
                  <a:pt x="279" y="301"/>
                </a:cubicBezTo>
                <a:cubicBezTo>
                  <a:pt x="275" y="298"/>
                  <a:pt x="275" y="292"/>
                  <a:pt x="278" y="289"/>
                </a:cubicBezTo>
                <a:cubicBezTo>
                  <a:pt x="284" y="284"/>
                  <a:pt x="289" y="278"/>
                  <a:pt x="295" y="273"/>
                </a:cubicBezTo>
                <a:cubicBezTo>
                  <a:pt x="298" y="270"/>
                  <a:pt x="303" y="270"/>
                  <a:pt x="307" y="273"/>
                </a:cubicBezTo>
                <a:cubicBezTo>
                  <a:pt x="310" y="277"/>
                  <a:pt x="310" y="282"/>
                  <a:pt x="306" y="285"/>
                </a:cubicBezTo>
                <a:cubicBezTo>
                  <a:pt x="301" y="290"/>
                  <a:pt x="296" y="296"/>
                  <a:pt x="291" y="301"/>
                </a:cubicBezTo>
                <a:cubicBezTo>
                  <a:pt x="289" y="303"/>
                  <a:pt x="287" y="304"/>
                  <a:pt x="284" y="304"/>
                </a:cubicBezTo>
                <a:close/>
                <a:moveTo>
                  <a:pt x="321" y="268"/>
                </a:moveTo>
                <a:cubicBezTo>
                  <a:pt x="319" y="268"/>
                  <a:pt x="317" y="267"/>
                  <a:pt x="315" y="265"/>
                </a:cubicBezTo>
                <a:cubicBezTo>
                  <a:pt x="312" y="262"/>
                  <a:pt x="312" y="257"/>
                  <a:pt x="315" y="253"/>
                </a:cubicBezTo>
                <a:cubicBezTo>
                  <a:pt x="343" y="228"/>
                  <a:pt x="373" y="204"/>
                  <a:pt x="404" y="182"/>
                </a:cubicBezTo>
                <a:cubicBezTo>
                  <a:pt x="404" y="182"/>
                  <a:pt x="404" y="182"/>
                  <a:pt x="404" y="182"/>
                </a:cubicBezTo>
                <a:cubicBezTo>
                  <a:pt x="444" y="153"/>
                  <a:pt x="487" y="127"/>
                  <a:pt x="531" y="105"/>
                </a:cubicBezTo>
                <a:cubicBezTo>
                  <a:pt x="535" y="103"/>
                  <a:pt x="540" y="105"/>
                  <a:pt x="542" y="109"/>
                </a:cubicBezTo>
                <a:cubicBezTo>
                  <a:pt x="545" y="113"/>
                  <a:pt x="543" y="118"/>
                  <a:pt x="539" y="120"/>
                </a:cubicBezTo>
                <a:cubicBezTo>
                  <a:pt x="495" y="142"/>
                  <a:pt x="454" y="167"/>
                  <a:pt x="414" y="196"/>
                </a:cubicBezTo>
                <a:cubicBezTo>
                  <a:pt x="414" y="196"/>
                  <a:pt x="414" y="196"/>
                  <a:pt x="414" y="196"/>
                </a:cubicBezTo>
                <a:cubicBezTo>
                  <a:pt x="384" y="217"/>
                  <a:pt x="354" y="241"/>
                  <a:pt x="327" y="266"/>
                </a:cubicBezTo>
                <a:cubicBezTo>
                  <a:pt x="325" y="268"/>
                  <a:pt x="323" y="268"/>
                  <a:pt x="321" y="268"/>
                </a:cubicBezTo>
                <a:close/>
                <a:moveTo>
                  <a:pt x="1545" y="212"/>
                </a:moveTo>
                <a:cubicBezTo>
                  <a:pt x="1543" y="212"/>
                  <a:pt x="1542" y="212"/>
                  <a:pt x="1540" y="211"/>
                </a:cubicBezTo>
                <a:cubicBezTo>
                  <a:pt x="1534" y="206"/>
                  <a:pt x="1528" y="202"/>
                  <a:pt x="1522" y="197"/>
                </a:cubicBezTo>
                <a:cubicBezTo>
                  <a:pt x="1518" y="195"/>
                  <a:pt x="1517" y="189"/>
                  <a:pt x="1520" y="185"/>
                </a:cubicBezTo>
                <a:cubicBezTo>
                  <a:pt x="1523" y="182"/>
                  <a:pt x="1528" y="181"/>
                  <a:pt x="1532" y="183"/>
                </a:cubicBezTo>
                <a:cubicBezTo>
                  <a:pt x="1538" y="188"/>
                  <a:pt x="1544" y="192"/>
                  <a:pt x="1550" y="197"/>
                </a:cubicBezTo>
                <a:cubicBezTo>
                  <a:pt x="1554" y="200"/>
                  <a:pt x="1555" y="205"/>
                  <a:pt x="1552" y="209"/>
                </a:cubicBezTo>
                <a:cubicBezTo>
                  <a:pt x="1550" y="211"/>
                  <a:pt x="1548" y="212"/>
                  <a:pt x="1545" y="212"/>
                </a:cubicBezTo>
                <a:close/>
                <a:moveTo>
                  <a:pt x="1504" y="183"/>
                </a:moveTo>
                <a:cubicBezTo>
                  <a:pt x="1502" y="183"/>
                  <a:pt x="1501" y="182"/>
                  <a:pt x="1499" y="181"/>
                </a:cubicBezTo>
                <a:cubicBezTo>
                  <a:pt x="1459" y="154"/>
                  <a:pt x="1416" y="130"/>
                  <a:pt x="1372" y="109"/>
                </a:cubicBezTo>
                <a:cubicBezTo>
                  <a:pt x="1372" y="109"/>
                  <a:pt x="1372" y="109"/>
                  <a:pt x="1372" y="109"/>
                </a:cubicBezTo>
                <a:cubicBezTo>
                  <a:pt x="1339" y="93"/>
                  <a:pt x="1304" y="79"/>
                  <a:pt x="1268" y="67"/>
                </a:cubicBezTo>
                <a:cubicBezTo>
                  <a:pt x="1264" y="66"/>
                  <a:pt x="1262" y="61"/>
                  <a:pt x="1263" y="57"/>
                </a:cubicBezTo>
                <a:cubicBezTo>
                  <a:pt x="1265" y="52"/>
                  <a:pt x="1269" y="50"/>
                  <a:pt x="1274" y="51"/>
                </a:cubicBezTo>
                <a:cubicBezTo>
                  <a:pt x="1310" y="63"/>
                  <a:pt x="1345" y="78"/>
                  <a:pt x="1380" y="94"/>
                </a:cubicBezTo>
                <a:cubicBezTo>
                  <a:pt x="1380" y="94"/>
                  <a:pt x="1380" y="94"/>
                  <a:pt x="1380" y="94"/>
                </a:cubicBezTo>
                <a:cubicBezTo>
                  <a:pt x="1424" y="115"/>
                  <a:pt x="1468" y="140"/>
                  <a:pt x="1509" y="167"/>
                </a:cubicBezTo>
                <a:cubicBezTo>
                  <a:pt x="1512" y="170"/>
                  <a:pt x="1513" y="175"/>
                  <a:pt x="1511" y="179"/>
                </a:cubicBezTo>
                <a:cubicBezTo>
                  <a:pt x="1509" y="181"/>
                  <a:pt x="1507" y="183"/>
                  <a:pt x="1504" y="183"/>
                </a:cubicBezTo>
                <a:close/>
                <a:moveTo>
                  <a:pt x="560" y="109"/>
                </a:moveTo>
                <a:cubicBezTo>
                  <a:pt x="557" y="109"/>
                  <a:pt x="554" y="107"/>
                  <a:pt x="553" y="104"/>
                </a:cubicBezTo>
                <a:cubicBezTo>
                  <a:pt x="551" y="100"/>
                  <a:pt x="552" y="95"/>
                  <a:pt x="557" y="93"/>
                </a:cubicBezTo>
                <a:cubicBezTo>
                  <a:pt x="563" y="89"/>
                  <a:pt x="570" y="86"/>
                  <a:pt x="577" y="83"/>
                </a:cubicBezTo>
                <a:cubicBezTo>
                  <a:pt x="582" y="81"/>
                  <a:pt x="587" y="83"/>
                  <a:pt x="589" y="87"/>
                </a:cubicBezTo>
                <a:cubicBezTo>
                  <a:pt x="590" y="92"/>
                  <a:pt x="589" y="97"/>
                  <a:pt x="584" y="99"/>
                </a:cubicBezTo>
                <a:cubicBezTo>
                  <a:pt x="577" y="102"/>
                  <a:pt x="571" y="105"/>
                  <a:pt x="564" y="108"/>
                </a:cubicBezTo>
                <a:cubicBezTo>
                  <a:pt x="563" y="108"/>
                  <a:pt x="561" y="109"/>
                  <a:pt x="560" y="109"/>
                </a:cubicBezTo>
                <a:close/>
                <a:moveTo>
                  <a:pt x="607" y="88"/>
                </a:moveTo>
                <a:cubicBezTo>
                  <a:pt x="604" y="88"/>
                  <a:pt x="600" y="86"/>
                  <a:pt x="599" y="83"/>
                </a:cubicBezTo>
                <a:cubicBezTo>
                  <a:pt x="597" y="79"/>
                  <a:pt x="599" y="74"/>
                  <a:pt x="604" y="72"/>
                </a:cubicBezTo>
                <a:cubicBezTo>
                  <a:pt x="639" y="58"/>
                  <a:pt x="675" y="45"/>
                  <a:pt x="712" y="35"/>
                </a:cubicBezTo>
                <a:cubicBezTo>
                  <a:pt x="712" y="35"/>
                  <a:pt x="712" y="35"/>
                  <a:pt x="712" y="35"/>
                </a:cubicBezTo>
                <a:cubicBezTo>
                  <a:pt x="760" y="22"/>
                  <a:pt x="808" y="13"/>
                  <a:pt x="857" y="7"/>
                </a:cubicBezTo>
                <a:cubicBezTo>
                  <a:pt x="862" y="7"/>
                  <a:pt x="866" y="10"/>
                  <a:pt x="867" y="15"/>
                </a:cubicBezTo>
                <a:cubicBezTo>
                  <a:pt x="867" y="19"/>
                  <a:pt x="864" y="23"/>
                  <a:pt x="859" y="24"/>
                </a:cubicBezTo>
                <a:cubicBezTo>
                  <a:pt x="811" y="30"/>
                  <a:pt x="763" y="39"/>
                  <a:pt x="716" y="52"/>
                </a:cubicBezTo>
                <a:cubicBezTo>
                  <a:pt x="716" y="52"/>
                  <a:pt x="716" y="52"/>
                  <a:pt x="716" y="52"/>
                </a:cubicBezTo>
                <a:cubicBezTo>
                  <a:pt x="680" y="62"/>
                  <a:pt x="645" y="74"/>
                  <a:pt x="610" y="88"/>
                </a:cubicBezTo>
                <a:cubicBezTo>
                  <a:pt x="609" y="88"/>
                  <a:pt x="608" y="88"/>
                  <a:pt x="607" y="88"/>
                </a:cubicBezTo>
                <a:close/>
                <a:moveTo>
                  <a:pt x="1244" y="59"/>
                </a:moveTo>
                <a:cubicBezTo>
                  <a:pt x="1243" y="59"/>
                  <a:pt x="1243" y="59"/>
                  <a:pt x="1242" y="59"/>
                </a:cubicBezTo>
                <a:cubicBezTo>
                  <a:pt x="1235" y="57"/>
                  <a:pt x="1227" y="55"/>
                  <a:pt x="1220" y="53"/>
                </a:cubicBezTo>
                <a:cubicBezTo>
                  <a:pt x="1216" y="51"/>
                  <a:pt x="1213" y="47"/>
                  <a:pt x="1214" y="42"/>
                </a:cubicBezTo>
                <a:cubicBezTo>
                  <a:pt x="1216" y="38"/>
                  <a:pt x="1220" y="35"/>
                  <a:pt x="1225" y="36"/>
                </a:cubicBezTo>
                <a:cubicBezTo>
                  <a:pt x="1232" y="38"/>
                  <a:pt x="1239" y="40"/>
                  <a:pt x="1247" y="43"/>
                </a:cubicBezTo>
                <a:cubicBezTo>
                  <a:pt x="1251" y="44"/>
                  <a:pt x="1254" y="49"/>
                  <a:pt x="1252" y="53"/>
                </a:cubicBezTo>
                <a:cubicBezTo>
                  <a:pt x="1251" y="57"/>
                  <a:pt x="1248" y="59"/>
                  <a:pt x="1244" y="59"/>
                </a:cubicBezTo>
                <a:close/>
                <a:moveTo>
                  <a:pt x="1195" y="46"/>
                </a:moveTo>
                <a:cubicBezTo>
                  <a:pt x="1194" y="46"/>
                  <a:pt x="1194" y="46"/>
                  <a:pt x="1193" y="46"/>
                </a:cubicBezTo>
                <a:cubicBezTo>
                  <a:pt x="1146" y="34"/>
                  <a:pt x="1098" y="26"/>
                  <a:pt x="1050" y="22"/>
                </a:cubicBezTo>
                <a:cubicBezTo>
                  <a:pt x="1050" y="22"/>
                  <a:pt x="1049" y="22"/>
                  <a:pt x="1049" y="22"/>
                </a:cubicBezTo>
                <a:cubicBezTo>
                  <a:pt x="1012" y="18"/>
                  <a:pt x="975" y="17"/>
                  <a:pt x="937" y="18"/>
                </a:cubicBezTo>
                <a:cubicBezTo>
                  <a:pt x="937" y="18"/>
                  <a:pt x="937" y="18"/>
                  <a:pt x="937" y="18"/>
                </a:cubicBezTo>
                <a:cubicBezTo>
                  <a:pt x="933" y="18"/>
                  <a:pt x="929" y="15"/>
                  <a:pt x="929" y="10"/>
                </a:cubicBezTo>
                <a:cubicBezTo>
                  <a:pt x="929" y="5"/>
                  <a:pt x="932" y="1"/>
                  <a:pt x="937" y="1"/>
                </a:cubicBezTo>
                <a:cubicBezTo>
                  <a:pt x="975" y="0"/>
                  <a:pt x="1013" y="1"/>
                  <a:pt x="1051" y="5"/>
                </a:cubicBezTo>
                <a:cubicBezTo>
                  <a:pt x="1051" y="5"/>
                  <a:pt x="1051" y="5"/>
                  <a:pt x="1051" y="5"/>
                </a:cubicBezTo>
                <a:cubicBezTo>
                  <a:pt x="1100" y="9"/>
                  <a:pt x="1149" y="17"/>
                  <a:pt x="1197" y="29"/>
                </a:cubicBezTo>
                <a:cubicBezTo>
                  <a:pt x="1202" y="30"/>
                  <a:pt x="1205" y="35"/>
                  <a:pt x="1203" y="39"/>
                </a:cubicBezTo>
                <a:cubicBezTo>
                  <a:pt x="1202" y="43"/>
                  <a:pt x="1199" y="46"/>
                  <a:pt x="1195" y="46"/>
                </a:cubicBezTo>
                <a:close/>
                <a:moveTo>
                  <a:pt x="886" y="21"/>
                </a:moveTo>
                <a:cubicBezTo>
                  <a:pt x="882" y="21"/>
                  <a:pt x="878" y="18"/>
                  <a:pt x="878" y="13"/>
                </a:cubicBezTo>
                <a:cubicBezTo>
                  <a:pt x="878" y="9"/>
                  <a:pt x="881" y="5"/>
                  <a:pt x="886" y="4"/>
                </a:cubicBezTo>
                <a:cubicBezTo>
                  <a:pt x="888" y="4"/>
                  <a:pt x="891" y="4"/>
                  <a:pt x="894" y="4"/>
                </a:cubicBezTo>
                <a:cubicBezTo>
                  <a:pt x="899" y="3"/>
                  <a:pt x="904" y="3"/>
                  <a:pt x="908" y="3"/>
                </a:cubicBezTo>
                <a:cubicBezTo>
                  <a:pt x="913" y="2"/>
                  <a:pt x="917" y="6"/>
                  <a:pt x="917" y="11"/>
                </a:cubicBezTo>
                <a:cubicBezTo>
                  <a:pt x="918" y="15"/>
                  <a:pt x="914" y="19"/>
                  <a:pt x="909" y="20"/>
                </a:cubicBezTo>
                <a:cubicBezTo>
                  <a:pt x="905" y="20"/>
                  <a:pt x="900" y="20"/>
                  <a:pt x="895" y="21"/>
                </a:cubicBezTo>
                <a:cubicBezTo>
                  <a:pt x="892" y="21"/>
                  <a:pt x="890" y="21"/>
                  <a:pt x="887" y="21"/>
                </a:cubicBezTo>
                <a:cubicBezTo>
                  <a:pt x="887" y="21"/>
                  <a:pt x="887" y="21"/>
                  <a:pt x="886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49F668A-44DF-4F4C-8060-6CD38A55DF7C}"/>
              </a:ext>
            </a:extLst>
          </p:cNvPr>
          <p:cNvSpPr>
            <a:spLocks noEditPoints="1"/>
          </p:cNvSpPr>
          <p:nvPr/>
        </p:nvSpPr>
        <p:spPr bwMode="auto">
          <a:xfrm>
            <a:off x="4128032" y="1308652"/>
            <a:ext cx="3935937" cy="3935937"/>
          </a:xfrm>
          <a:custGeom>
            <a:avLst/>
            <a:gdLst>
              <a:gd name="T0" fmla="*/ 931 w 1861"/>
              <a:gd name="T1" fmla="*/ 1843 h 1860"/>
              <a:gd name="T2" fmla="*/ 1074 w 1861"/>
              <a:gd name="T3" fmla="*/ 1849 h 1860"/>
              <a:gd name="T4" fmla="*/ 867 w 1861"/>
              <a:gd name="T5" fmla="*/ 1850 h 1860"/>
              <a:gd name="T6" fmla="*/ 790 w 1861"/>
              <a:gd name="T7" fmla="*/ 1850 h 1860"/>
              <a:gd name="T8" fmla="*/ 629 w 1861"/>
              <a:gd name="T9" fmla="*/ 1792 h 1860"/>
              <a:gd name="T10" fmla="*/ 1148 w 1861"/>
              <a:gd name="T11" fmla="*/ 1826 h 1860"/>
              <a:gd name="T12" fmla="*/ 1176 w 1861"/>
              <a:gd name="T13" fmla="*/ 1812 h 1860"/>
              <a:gd name="T14" fmla="*/ 1356 w 1861"/>
              <a:gd name="T15" fmla="*/ 1757 h 1860"/>
              <a:gd name="T16" fmla="*/ 597 w 1861"/>
              <a:gd name="T17" fmla="*/ 1798 h 1860"/>
              <a:gd name="T18" fmla="*/ 571 w 1861"/>
              <a:gd name="T19" fmla="*/ 1788 h 1860"/>
              <a:gd name="T20" fmla="*/ 577 w 1861"/>
              <a:gd name="T21" fmla="*/ 1772 h 1860"/>
              <a:gd name="T22" fmla="*/ 1423 w 1861"/>
              <a:gd name="T23" fmla="*/ 1710 h 1860"/>
              <a:gd name="T24" fmla="*/ 1605 w 1861"/>
              <a:gd name="T25" fmla="*/ 1547 h 1860"/>
              <a:gd name="T26" fmla="*/ 350 w 1861"/>
              <a:gd name="T27" fmla="*/ 1657 h 1860"/>
              <a:gd name="T28" fmla="*/ 328 w 1861"/>
              <a:gd name="T29" fmla="*/ 1639 h 1860"/>
              <a:gd name="T30" fmla="*/ 340 w 1861"/>
              <a:gd name="T31" fmla="*/ 1638 h 1860"/>
              <a:gd name="T32" fmla="*/ 1636 w 1861"/>
              <a:gd name="T33" fmla="*/ 1537 h 1860"/>
              <a:gd name="T34" fmla="*/ 1759 w 1861"/>
              <a:gd name="T35" fmla="*/ 1314 h 1860"/>
              <a:gd name="T36" fmla="*/ 158 w 1861"/>
              <a:gd name="T37" fmla="*/ 1448 h 1860"/>
              <a:gd name="T38" fmla="*/ 170 w 1861"/>
              <a:gd name="T39" fmla="*/ 1450 h 1860"/>
              <a:gd name="T40" fmla="*/ 128 w 1861"/>
              <a:gd name="T41" fmla="*/ 1366 h 1860"/>
              <a:gd name="T42" fmla="*/ 14 w 1861"/>
              <a:gd name="T43" fmla="*/ 1086 h 1860"/>
              <a:gd name="T44" fmla="*/ 84 w 1861"/>
              <a:gd name="T45" fmla="*/ 1303 h 1860"/>
              <a:gd name="T46" fmla="*/ 1789 w 1861"/>
              <a:gd name="T47" fmla="*/ 1274 h 1860"/>
              <a:gd name="T48" fmla="*/ 1846 w 1861"/>
              <a:gd name="T49" fmla="*/ 1039 h 1860"/>
              <a:gd name="T50" fmla="*/ 18 w 1861"/>
              <a:gd name="T51" fmla="*/ 1065 h 1860"/>
              <a:gd name="T52" fmla="*/ 18 w 1861"/>
              <a:gd name="T53" fmla="*/ 1065 h 1860"/>
              <a:gd name="T54" fmla="*/ 19 w 1861"/>
              <a:gd name="T55" fmla="*/ 795 h 1860"/>
              <a:gd name="T56" fmla="*/ 15 w 1861"/>
              <a:gd name="T57" fmla="*/ 1037 h 1860"/>
              <a:gd name="T58" fmla="*/ 1848 w 1861"/>
              <a:gd name="T59" fmla="*/ 1027 h 1860"/>
              <a:gd name="T60" fmla="*/ 1838 w 1861"/>
              <a:gd name="T61" fmla="*/ 822 h 1860"/>
              <a:gd name="T62" fmla="*/ 1861 w 1861"/>
              <a:gd name="T63" fmla="*/ 930 h 1860"/>
              <a:gd name="T64" fmla="*/ 24 w 1861"/>
              <a:gd name="T65" fmla="*/ 767 h 1860"/>
              <a:gd name="T66" fmla="*/ 26 w 1861"/>
              <a:gd name="T67" fmla="*/ 756 h 1860"/>
              <a:gd name="T68" fmla="*/ 107 w 1861"/>
              <a:gd name="T69" fmla="*/ 537 h 1860"/>
              <a:gd name="T70" fmla="*/ 1824 w 1861"/>
              <a:gd name="T71" fmla="*/ 739 h 1860"/>
              <a:gd name="T72" fmla="*/ 1763 w 1861"/>
              <a:gd name="T73" fmla="*/ 553 h 1860"/>
              <a:gd name="T74" fmla="*/ 1834 w 1861"/>
              <a:gd name="T75" fmla="*/ 708 h 1860"/>
              <a:gd name="T76" fmla="*/ 104 w 1861"/>
              <a:gd name="T77" fmla="*/ 504 h 1860"/>
              <a:gd name="T78" fmla="*/ 121 w 1861"/>
              <a:gd name="T79" fmla="*/ 490 h 1860"/>
              <a:gd name="T80" fmla="*/ 161 w 1861"/>
              <a:gd name="T81" fmla="*/ 439 h 1860"/>
              <a:gd name="T82" fmla="*/ 1736 w 1861"/>
              <a:gd name="T83" fmla="*/ 482 h 1860"/>
              <a:gd name="T84" fmla="*/ 1569 w 1861"/>
              <a:gd name="T85" fmla="*/ 273 h 1860"/>
              <a:gd name="T86" fmla="*/ 1717 w 1861"/>
              <a:gd name="T87" fmla="*/ 459 h 1860"/>
              <a:gd name="T88" fmla="*/ 284 w 1861"/>
              <a:gd name="T89" fmla="*/ 286 h 1860"/>
              <a:gd name="T90" fmla="*/ 334 w 1861"/>
              <a:gd name="T91" fmla="*/ 216 h 1860"/>
              <a:gd name="T92" fmla="*/ 345 w 1861"/>
              <a:gd name="T93" fmla="*/ 229 h 1860"/>
              <a:gd name="T94" fmla="*/ 1562 w 1861"/>
              <a:gd name="T95" fmla="*/ 247 h 1860"/>
              <a:gd name="T96" fmla="*/ 1341 w 1861"/>
              <a:gd name="T97" fmla="*/ 105 h 1860"/>
              <a:gd name="T98" fmla="*/ 1544 w 1861"/>
              <a:gd name="T99" fmla="*/ 234 h 1860"/>
              <a:gd name="T100" fmla="*/ 512 w 1861"/>
              <a:gd name="T101" fmla="*/ 109 h 1860"/>
              <a:gd name="T102" fmla="*/ 526 w 1861"/>
              <a:gd name="T103" fmla="*/ 93 h 1860"/>
              <a:gd name="T104" fmla="*/ 550 w 1861"/>
              <a:gd name="T105" fmla="*/ 100 h 1860"/>
              <a:gd name="T106" fmla="*/ 1327 w 1861"/>
              <a:gd name="T107" fmla="*/ 89 h 1860"/>
              <a:gd name="T108" fmla="*/ 1079 w 1861"/>
              <a:gd name="T109" fmla="*/ 29 h 1860"/>
              <a:gd name="T110" fmla="*/ 1301 w 1861"/>
              <a:gd name="T111" fmla="*/ 77 h 1860"/>
              <a:gd name="T112" fmla="*/ 770 w 1861"/>
              <a:gd name="T113" fmla="*/ 14 h 1860"/>
              <a:gd name="T114" fmla="*/ 798 w 1861"/>
              <a:gd name="T115" fmla="*/ 10 h 1860"/>
              <a:gd name="T116" fmla="*/ 1024 w 1861"/>
              <a:gd name="T117" fmla="*/ 22 h 1860"/>
              <a:gd name="T118" fmla="*/ 1053 w 1861"/>
              <a:gd name="T119" fmla="*/ 25 h 1860"/>
              <a:gd name="T120" fmla="*/ 1061 w 1861"/>
              <a:gd name="T121" fmla="*/ 18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61" h="1860">
                <a:moveTo>
                  <a:pt x="931" y="1860"/>
                </a:moveTo>
                <a:cubicBezTo>
                  <a:pt x="922" y="1860"/>
                  <a:pt x="912" y="1860"/>
                  <a:pt x="903" y="1860"/>
                </a:cubicBezTo>
                <a:cubicBezTo>
                  <a:pt x="901" y="1860"/>
                  <a:pt x="899" y="1859"/>
                  <a:pt x="897" y="1857"/>
                </a:cubicBezTo>
                <a:cubicBezTo>
                  <a:pt x="896" y="1856"/>
                  <a:pt x="895" y="1854"/>
                  <a:pt x="895" y="1851"/>
                </a:cubicBezTo>
                <a:cubicBezTo>
                  <a:pt x="895" y="1847"/>
                  <a:pt x="899" y="1843"/>
                  <a:pt x="904" y="1843"/>
                </a:cubicBezTo>
                <a:cubicBezTo>
                  <a:pt x="904" y="1843"/>
                  <a:pt x="904" y="1843"/>
                  <a:pt x="904" y="1843"/>
                </a:cubicBezTo>
                <a:cubicBezTo>
                  <a:pt x="913" y="1843"/>
                  <a:pt x="922" y="1843"/>
                  <a:pt x="931" y="1843"/>
                </a:cubicBezTo>
                <a:cubicBezTo>
                  <a:pt x="958" y="1843"/>
                  <a:pt x="985" y="1842"/>
                  <a:pt x="1011" y="1840"/>
                </a:cubicBezTo>
                <a:cubicBezTo>
                  <a:pt x="1031" y="1838"/>
                  <a:pt x="1052" y="1836"/>
                  <a:pt x="1071" y="1833"/>
                </a:cubicBezTo>
                <a:cubicBezTo>
                  <a:pt x="1072" y="1833"/>
                  <a:pt x="1072" y="1833"/>
                  <a:pt x="1072" y="1833"/>
                </a:cubicBezTo>
                <a:cubicBezTo>
                  <a:pt x="1090" y="1830"/>
                  <a:pt x="1108" y="1826"/>
                  <a:pt x="1126" y="1822"/>
                </a:cubicBezTo>
                <a:cubicBezTo>
                  <a:pt x="1131" y="1821"/>
                  <a:pt x="1136" y="1824"/>
                  <a:pt x="1137" y="1829"/>
                </a:cubicBezTo>
                <a:cubicBezTo>
                  <a:pt x="1138" y="1833"/>
                  <a:pt x="1135" y="1838"/>
                  <a:pt x="1130" y="1839"/>
                </a:cubicBezTo>
                <a:cubicBezTo>
                  <a:pt x="1112" y="1843"/>
                  <a:pt x="1093" y="1846"/>
                  <a:pt x="1074" y="1849"/>
                </a:cubicBezTo>
                <a:cubicBezTo>
                  <a:pt x="1074" y="1849"/>
                  <a:pt x="1074" y="1849"/>
                  <a:pt x="1074" y="1849"/>
                </a:cubicBezTo>
                <a:cubicBezTo>
                  <a:pt x="1074" y="1849"/>
                  <a:pt x="1074" y="1849"/>
                  <a:pt x="1074" y="1849"/>
                </a:cubicBezTo>
                <a:cubicBezTo>
                  <a:pt x="1054" y="1853"/>
                  <a:pt x="1033" y="1855"/>
                  <a:pt x="1013" y="1857"/>
                </a:cubicBezTo>
                <a:cubicBezTo>
                  <a:pt x="986" y="1859"/>
                  <a:pt x="958" y="1860"/>
                  <a:pt x="931" y="1860"/>
                </a:cubicBezTo>
                <a:close/>
                <a:moveTo>
                  <a:pt x="875" y="1859"/>
                </a:moveTo>
                <a:cubicBezTo>
                  <a:pt x="875" y="1859"/>
                  <a:pt x="875" y="1859"/>
                  <a:pt x="875" y="1859"/>
                </a:cubicBezTo>
                <a:cubicBezTo>
                  <a:pt x="870" y="1858"/>
                  <a:pt x="867" y="1854"/>
                  <a:pt x="867" y="1850"/>
                </a:cubicBezTo>
                <a:cubicBezTo>
                  <a:pt x="867" y="1845"/>
                  <a:pt x="871" y="1841"/>
                  <a:pt x="876" y="1842"/>
                </a:cubicBezTo>
                <a:cubicBezTo>
                  <a:pt x="878" y="1842"/>
                  <a:pt x="880" y="1843"/>
                  <a:pt x="882" y="1845"/>
                </a:cubicBezTo>
                <a:cubicBezTo>
                  <a:pt x="883" y="1846"/>
                  <a:pt x="884" y="1849"/>
                  <a:pt x="884" y="1851"/>
                </a:cubicBezTo>
                <a:cubicBezTo>
                  <a:pt x="884" y="1855"/>
                  <a:pt x="880" y="1859"/>
                  <a:pt x="875" y="1859"/>
                </a:cubicBezTo>
                <a:close/>
                <a:moveTo>
                  <a:pt x="847" y="1857"/>
                </a:moveTo>
                <a:cubicBezTo>
                  <a:pt x="847" y="1857"/>
                  <a:pt x="847" y="1857"/>
                  <a:pt x="846" y="1857"/>
                </a:cubicBezTo>
                <a:cubicBezTo>
                  <a:pt x="828" y="1855"/>
                  <a:pt x="809" y="1852"/>
                  <a:pt x="790" y="1850"/>
                </a:cubicBezTo>
                <a:cubicBezTo>
                  <a:pt x="745" y="1843"/>
                  <a:pt x="700" y="1832"/>
                  <a:pt x="657" y="1819"/>
                </a:cubicBezTo>
                <a:cubicBezTo>
                  <a:pt x="646" y="1816"/>
                  <a:pt x="635" y="1812"/>
                  <a:pt x="624" y="1808"/>
                </a:cubicBezTo>
                <a:cubicBezTo>
                  <a:pt x="623" y="1808"/>
                  <a:pt x="623" y="1808"/>
                  <a:pt x="623" y="1808"/>
                </a:cubicBezTo>
                <a:cubicBezTo>
                  <a:pt x="623" y="1808"/>
                  <a:pt x="623" y="1808"/>
                  <a:pt x="623" y="1808"/>
                </a:cubicBezTo>
                <a:cubicBezTo>
                  <a:pt x="621" y="1807"/>
                  <a:pt x="620" y="1806"/>
                  <a:pt x="619" y="1804"/>
                </a:cubicBezTo>
                <a:cubicBezTo>
                  <a:pt x="618" y="1802"/>
                  <a:pt x="618" y="1800"/>
                  <a:pt x="619" y="1797"/>
                </a:cubicBezTo>
                <a:cubicBezTo>
                  <a:pt x="620" y="1793"/>
                  <a:pt x="625" y="1791"/>
                  <a:pt x="629" y="1792"/>
                </a:cubicBezTo>
                <a:cubicBezTo>
                  <a:pt x="640" y="1796"/>
                  <a:pt x="651" y="1800"/>
                  <a:pt x="662" y="1803"/>
                </a:cubicBezTo>
                <a:cubicBezTo>
                  <a:pt x="704" y="1816"/>
                  <a:pt x="748" y="1826"/>
                  <a:pt x="792" y="1833"/>
                </a:cubicBezTo>
                <a:cubicBezTo>
                  <a:pt x="811" y="1836"/>
                  <a:pt x="829" y="1838"/>
                  <a:pt x="848" y="1840"/>
                </a:cubicBezTo>
                <a:cubicBezTo>
                  <a:pt x="853" y="1840"/>
                  <a:pt x="856" y="1844"/>
                  <a:pt x="856" y="1849"/>
                </a:cubicBezTo>
                <a:cubicBezTo>
                  <a:pt x="855" y="1853"/>
                  <a:pt x="852" y="1857"/>
                  <a:pt x="847" y="1857"/>
                </a:cubicBezTo>
                <a:close/>
                <a:moveTo>
                  <a:pt x="1156" y="1832"/>
                </a:moveTo>
                <a:cubicBezTo>
                  <a:pt x="1152" y="1832"/>
                  <a:pt x="1149" y="1830"/>
                  <a:pt x="1148" y="1826"/>
                </a:cubicBezTo>
                <a:cubicBezTo>
                  <a:pt x="1146" y="1822"/>
                  <a:pt x="1149" y="1817"/>
                  <a:pt x="1154" y="1816"/>
                </a:cubicBezTo>
                <a:cubicBezTo>
                  <a:pt x="1158" y="1815"/>
                  <a:pt x="1163" y="1817"/>
                  <a:pt x="1164" y="1822"/>
                </a:cubicBezTo>
                <a:cubicBezTo>
                  <a:pt x="1165" y="1826"/>
                  <a:pt x="1162" y="1831"/>
                  <a:pt x="1158" y="1832"/>
                </a:cubicBezTo>
                <a:cubicBezTo>
                  <a:pt x="1157" y="1832"/>
                  <a:pt x="1157" y="1832"/>
                  <a:pt x="1156" y="1832"/>
                </a:cubicBezTo>
                <a:close/>
                <a:moveTo>
                  <a:pt x="1183" y="1825"/>
                </a:moveTo>
                <a:cubicBezTo>
                  <a:pt x="1179" y="1825"/>
                  <a:pt x="1176" y="1823"/>
                  <a:pt x="1175" y="1819"/>
                </a:cubicBezTo>
                <a:cubicBezTo>
                  <a:pt x="1174" y="1817"/>
                  <a:pt x="1175" y="1814"/>
                  <a:pt x="1176" y="1812"/>
                </a:cubicBezTo>
                <a:cubicBezTo>
                  <a:pt x="1177" y="1811"/>
                  <a:pt x="1179" y="1809"/>
                  <a:pt x="1181" y="1808"/>
                </a:cubicBezTo>
                <a:cubicBezTo>
                  <a:pt x="1235" y="1793"/>
                  <a:pt x="1287" y="1773"/>
                  <a:pt x="1337" y="1748"/>
                </a:cubicBezTo>
                <a:cubicBezTo>
                  <a:pt x="1341" y="1746"/>
                  <a:pt x="1345" y="1744"/>
                  <a:pt x="1348" y="1742"/>
                </a:cubicBezTo>
                <a:cubicBezTo>
                  <a:pt x="1361" y="1735"/>
                  <a:pt x="1374" y="1728"/>
                  <a:pt x="1387" y="1721"/>
                </a:cubicBezTo>
                <a:cubicBezTo>
                  <a:pt x="1391" y="1719"/>
                  <a:pt x="1396" y="1720"/>
                  <a:pt x="1398" y="1724"/>
                </a:cubicBezTo>
                <a:cubicBezTo>
                  <a:pt x="1401" y="1728"/>
                  <a:pt x="1399" y="1734"/>
                  <a:pt x="1395" y="1736"/>
                </a:cubicBezTo>
                <a:cubicBezTo>
                  <a:pt x="1383" y="1743"/>
                  <a:pt x="1369" y="1750"/>
                  <a:pt x="1356" y="1757"/>
                </a:cubicBezTo>
                <a:cubicBezTo>
                  <a:pt x="1352" y="1759"/>
                  <a:pt x="1349" y="1761"/>
                  <a:pt x="1345" y="1763"/>
                </a:cubicBezTo>
                <a:cubicBezTo>
                  <a:pt x="1345" y="1763"/>
                  <a:pt x="1345" y="1763"/>
                  <a:pt x="1345" y="1763"/>
                </a:cubicBezTo>
                <a:cubicBezTo>
                  <a:pt x="1345" y="1763"/>
                  <a:pt x="1345" y="1763"/>
                  <a:pt x="1344" y="1763"/>
                </a:cubicBezTo>
                <a:cubicBezTo>
                  <a:pt x="1294" y="1788"/>
                  <a:pt x="1240" y="1809"/>
                  <a:pt x="1185" y="1825"/>
                </a:cubicBezTo>
                <a:cubicBezTo>
                  <a:pt x="1185" y="1825"/>
                  <a:pt x="1184" y="1825"/>
                  <a:pt x="1183" y="1825"/>
                </a:cubicBezTo>
                <a:close/>
                <a:moveTo>
                  <a:pt x="600" y="1799"/>
                </a:moveTo>
                <a:cubicBezTo>
                  <a:pt x="599" y="1799"/>
                  <a:pt x="598" y="1799"/>
                  <a:pt x="597" y="1798"/>
                </a:cubicBezTo>
                <a:cubicBezTo>
                  <a:pt x="595" y="1798"/>
                  <a:pt x="593" y="1796"/>
                  <a:pt x="592" y="1794"/>
                </a:cubicBezTo>
                <a:cubicBezTo>
                  <a:pt x="591" y="1792"/>
                  <a:pt x="591" y="1790"/>
                  <a:pt x="592" y="1787"/>
                </a:cubicBezTo>
                <a:cubicBezTo>
                  <a:pt x="594" y="1783"/>
                  <a:pt x="599" y="1781"/>
                  <a:pt x="603" y="1783"/>
                </a:cubicBezTo>
                <a:cubicBezTo>
                  <a:pt x="607" y="1784"/>
                  <a:pt x="610" y="1789"/>
                  <a:pt x="608" y="1793"/>
                </a:cubicBezTo>
                <a:cubicBezTo>
                  <a:pt x="607" y="1797"/>
                  <a:pt x="604" y="1799"/>
                  <a:pt x="600" y="1799"/>
                </a:cubicBezTo>
                <a:close/>
                <a:moveTo>
                  <a:pt x="574" y="1788"/>
                </a:moveTo>
                <a:cubicBezTo>
                  <a:pt x="573" y="1788"/>
                  <a:pt x="572" y="1788"/>
                  <a:pt x="571" y="1788"/>
                </a:cubicBezTo>
                <a:cubicBezTo>
                  <a:pt x="553" y="1780"/>
                  <a:pt x="536" y="1772"/>
                  <a:pt x="519" y="1764"/>
                </a:cubicBezTo>
                <a:cubicBezTo>
                  <a:pt x="467" y="1739"/>
                  <a:pt x="418" y="1709"/>
                  <a:pt x="373" y="1675"/>
                </a:cubicBezTo>
                <a:cubicBezTo>
                  <a:pt x="373" y="1675"/>
                  <a:pt x="373" y="1675"/>
                  <a:pt x="373" y="1675"/>
                </a:cubicBezTo>
                <a:cubicBezTo>
                  <a:pt x="369" y="1672"/>
                  <a:pt x="368" y="1666"/>
                  <a:pt x="371" y="1663"/>
                </a:cubicBezTo>
                <a:cubicBezTo>
                  <a:pt x="374" y="1659"/>
                  <a:pt x="379" y="1658"/>
                  <a:pt x="383" y="1661"/>
                </a:cubicBezTo>
                <a:cubicBezTo>
                  <a:pt x="428" y="1694"/>
                  <a:pt x="476" y="1724"/>
                  <a:pt x="526" y="1749"/>
                </a:cubicBezTo>
                <a:cubicBezTo>
                  <a:pt x="543" y="1757"/>
                  <a:pt x="560" y="1765"/>
                  <a:pt x="577" y="1772"/>
                </a:cubicBezTo>
                <a:cubicBezTo>
                  <a:pt x="581" y="1774"/>
                  <a:pt x="583" y="1779"/>
                  <a:pt x="582" y="1783"/>
                </a:cubicBezTo>
                <a:cubicBezTo>
                  <a:pt x="580" y="1786"/>
                  <a:pt x="577" y="1788"/>
                  <a:pt x="574" y="1788"/>
                </a:cubicBezTo>
                <a:close/>
                <a:moveTo>
                  <a:pt x="1415" y="1723"/>
                </a:moveTo>
                <a:cubicBezTo>
                  <a:pt x="1412" y="1723"/>
                  <a:pt x="1410" y="1721"/>
                  <a:pt x="1408" y="1719"/>
                </a:cubicBezTo>
                <a:cubicBezTo>
                  <a:pt x="1407" y="1717"/>
                  <a:pt x="1407" y="1714"/>
                  <a:pt x="1407" y="1712"/>
                </a:cubicBezTo>
                <a:cubicBezTo>
                  <a:pt x="1408" y="1710"/>
                  <a:pt x="1409" y="1708"/>
                  <a:pt x="1411" y="1707"/>
                </a:cubicBezTo>
                <a:cubicBezTo>
                  <a:pt x="1415" y="1704"/>
                  <a:pt x="1420" y="1706"/>
                  <a:pt x="1423" y="1710"/>
                </a:cubicBezTo>
                <a:cubicBezTo>
                  <a:pt x="1425" y="1714"/>
                  <a:pt x="1424" y="1719"/>
                  <a:pt x="1420" y="1721"/>
                </a:cubicBezTo>
                <a:cubicBezTo>
                  <a:pt x="1418" y="1722"/>
                  <a:pt x="1417" y="1723"/>
                  <a:pt x="1415" y="1723"/>
                </a:cubicBezTo>
                <a:close/>
                <a:moveTo>
                  <a:pt x="1439" y="1707"/>
                </a:moveTo>
                <a:cubicBezTo>
                  <a:pt x="1436" y="1707"/>
                  <a:pt x="1434" y="1706"/>
                  <a:pt x="1432" y="1704"/>
                </a:cubicBezTo>
                <a:cubicBezTo>
                  <a:pt x="1429" y="1700"/>
                  <a:pt x="1431" y="1694"/>
                  <a:pt x="1434" y="1692"/>
                </a:cubicBezTo>
                <a:cubicBezTo>
                  <a:pt x="1481" y="1661"/>
                  <a:pt x="1525" y="1626"/>
                  <a:pt x="1566" y="1587"/>
                </a:cubicBezTo>
                <a:cubicBezTo>
                  <a:pt x="1579" y="1574"/>
                  <a:pt x="1592" y="1560"/>
                  <a:pt x="1605" y="1547"/>
                </a:cubicBezTo>
                <a:cubicBezTo>
                  <a:pt x="1608" y="1543"/>
                  <a:pt x="1613" y="1543"/>
                  <a:pt x="1617" y="1546"/>
                </a:cubicBezTo>
                <a:cubicBezTo>
                  <a:pt x="1620" y="1549"/>
                  <a:pt x="1620" y="1555"/>
                  <a:pt x="1617" y="1558"/>
                </a:cubicBezTo>
                <a:cubicBezTo>
                  <a:pt x="1604" y="1572"/>
                  <a:pt x="1591" y="1586"/>
                  <a:pt x="1577" y="1599"/>
                </a:cubicBezTo>
                <a:cubicBezTo>
                  <a:pt x="1536" y="1639"/>
                  <a:pt x="1491" y="1675"/>
                  <a:pt x="1444" y="1706"/>
                </a:cubicBezTo>
                <a:cubicBezTo>
                  <a:pt x="1442" y="1707"/>
                  <a:pt x="1441" y="1707"/>
                  <a:pt x="1439" y="1707"/>
                </a:cubicBezTo>
                <a:close/>
                <a:moveTo>
                  <a:pt x="356" y="1659"/>
                </a:moveTo>
                <a:cubicBezTo>
                  <a:pt x="354" y="1659"/>
                  <a:pt x="352" y="1658"/>
                  <a:pt x="350" y="1657"/>
                </a:cubicBezTo>
                <a:cubicBezTo>
                  <a:pt x="348" y="1656"/>
                  <a:pt x="347" y="1654"/>
                  <a:pt x="347" y="1651"/>
                </a:cubicBezTo>
                <a:cubicBezTo>
                  <a:pt x="347" y="1649"/>
                  <a:pt x="347" y="1647"/>
                  <a:pt x="349" y="1645"/>
                </a:cubicBezTo>
                <a:cubicBezTo>
                  <a:pt x="352" y="1642"/>
                  <a:pt x="357" y="1641"/>
                  <a:pt x="361" y="1644"/>
                </a:cubicBezTo>
                <a:cubicBezTo>
                  <a:pt x="364" y="1647"/>
                  <a:pt x="365" y="1652"/>
                  <a:pt x="362" y="1656"/>
                </a:cubicBezTo>
                <a:cubicBezTo>
                  <a:pt x="361" y="1658"/>
                  <a:pt x="358" y="1659"/>
                  <a:pt x="356" y="1659"/>
                </a:cubicBezTo>
                <a:close/>
                <a:moveTo>
                  <a:pt x="334" y="1641"/>
                </a:moveTo>
                <a:cubicBezTo>
                  <a:pt x="332" y="1641"/>
                  <a:pt x="330" y="1640"/>
                  <a:pt x="328" y="1639"/>
                </a:cubicBezTo>
                <a:cubicBezTo>
                  <a:pt x="314" y="1627"/>
                  <a:pt x="300" y="1614"/>
                  <a:pt x="286" y="1601"/>
                </a:cubicBezTo>
                <a:cubicBezTo>
                  <a:pt x="245" y="1561"/>
                  <a:pt x="207" y="1518"/>
                  <a:pt x="174" y="1471"/>
                </a:cubicBezTo>
                <a:cubicBezTo>
                  <a:pt x="171" y="1467"/>
                  <a:pt x="172" y="1462"/>
                  <a:pt x="176" y="1459"/>
                </a:cubicBezTo>
                <a:cubicBezTo>
                  <a:pt x="180" y="1457"/>
                  <a:pt x="185" y="1458"/>
                  <a:pt x="188" y="1461"/>
                </a:cubicBezTo>
                <a:cubicBezTo>
                  <a:pt x="220" y="1507"/>
                  <a:pt x="257" y="1550"/>
                  <a:pt x="298" y="1588"/>
                </a:cubicBezTo>
                <a:cubicBezTo>
                  <a:pt x="311" y="1601"/>
                  <a:pt x="325" y="1614"/>
                  <a:pt x="339" y="1626"/>
                </a:cubicBezTo>
                <a:cubicBezTo>
                  <a:pt x="343" y="1629"/>
                  <a:pt x="343" y="1634"/>
                  <a:pt x="340" y="1638"/>
                </a:cubicBezTo>
                <a:cubicBezTo>
                  <a:pt x="339" y="1640"/>
                  <a:pt x="336" y="1641"/>
                  <a:pt x="334" y="1641"/>
                </a:cubicBezTo>
                <a:close/>
                <a:moveTo>
                  <a:pt x="1630" y="1540"/>
                </a:moveTo>
                <a:cubicBezTo>
                  <a:pt x="1628" y="1540"/>
                  <a:pt x="1626" y="1539"/>
                  <a:pt x="1624" y="1538"/>
                </a:cubicBezTo>
                <a:cubicBezTo>
                  <a:pt x="1621" y="1535"/>
                  <a:pt x="1620" y="1529"/>
                  <a:pt x="1623" y="1526"/>
                </a:cubicBezTo>
                <a:cubicBezTo>
                  <a:pt x="1626" y="1522"/>
                  <a:pt x="1632" y="1522"/>
                  <a:pt x="1635" y="1525"/>
                </a:cubicBezTo>
                <a:cubicBezTo>
                  <a:pt x="1637" y="1526"/>
                  <a:pt x="1638" y="1528"/>
                  <a:pt x="1638" y="1531"/>
                </a:cubicBezTo>
                <a:cubicBezTo>
                  <a:pt x="1638" y="1533"/>
                  <a:pt x="1638" y="1535"/>
                  <a:pt x="1636" y="1537"/>
                </a:cubicBezTo>
                <a:cubicBezTo>
                  <a:pt x="1634" y="1539"/>
                  <a:pt x="1632" y="1540"/>
                  <a:pt x="1630" y="1540"/>
                </a:cubicBezTo>
                <a:close/>
                <a:moveTo>
                  <a:pt x="1648" y="1518"/>
                </a:moveTo>
                <a:cubicBezTo>
                  <a:pt x="1646" y="1518"/>
                  <a:pt x="1644" y="1517"/>
                  <a:pt x="1642" y="1516"/>
                </a:cubicBezTo>
                <a:cubicBezTo>
                  <a:pt x="1641" y="1515"/>
                  <a:pt x="1640" y="1513"/>
                  <a:pt x="1639" y="1510"/>
                </a:cubicBezTo>
                <a:cubicBezTo>
                  <a:pt x="1639" y="1508"/>
                  <a:pt x="1640" y="1506"/>
                  <a:pt x="1641" y="1504"/>
                </a:cubicBezTo>
                <a:cubicBezTo>
                  <a:pt x="1676" y="1461"/>
                  <a:pt x="1707" y="1414"/>
                  <a:pt x="1734" y="1364"/>
                </a:cubicBezTo>
                <a:cubicBezTo>
                  <a:pt x="1743" y="1348"/>
                  <a:pt x="1751" y="1331"/>
                  <a:pt x="1759" y="1314"/>
                </a:cubicBezTo>
                <a:cubicBezTo>
                  <a:pt x="1761" y="1310"/>
                  <a:pt x="1766" y="1308"/>
                  <a:pt x="1770" y="1310"/>
                </a:cubicBezTo>
                <a:cubicBezTo>
                  <a:pt x="1775" y="1312"/>
                  <a:pt x="1776" y="1317"/>
                  <a:pt x="1775" y="1321"/>
                </a:cubicBezTo>
                <a:cubicBezTo>
                  <a:pt x="1767" y="1338"/>
                  <a:pt x="1758" y="1356"/>
                  <a:pt x="1749" y="1372"/>
                </a:cubicBezTo>
                <a:cubicBezTo>
                  <a:pt x="1722" y="1423"/>
                  <a:pt x="1690" y="1471"/>
                  <a:pt x="1654" y="1515"/>
                </a:cubicBezTo>
                <a:cubicBezTo>
                  <a:pt x="1653" y="1517"/>
                  <a:pt x="1650" y="1518"/>
                  <a:pt x="1648" y="1518"/>
                </a:cubicBezTo>
                <a:close/>
                <a:moveTo>
                  <a:pt x="165" y="1452"/>
                </a:moveTo>
                <a:cubicBezTo>
                  <a:pt x="162" y="1452"/>
                  <a:pt x="159" y="1450"/>
                  <a:pt x="158" y="1448"/>
                </a:cubicBezTo>
                <a:cubicBezTo>
                  <a:pt x="158" y="1448"/>
                  <a:pt x="158" y="1448"/>
                  <a:pt x="158" y="1448"/>
                </a:cubicBezTo>
                <a:cubicBezTo>
                  <a:pt x="158" y="1448"/>
                  <a:pt x="158" y="1448"/>
                  <a:pt x="158" y="1448"/>
                </a:cubicBezTo>
                <a:cubicBezTo>
                  <a:pt x="157" y="1446"/>
                  <a:pt x="156" y="1444"/>
                  <a:pt x="157" y="1441"/>
                </a:cubicBezTo>
                <a:cubicBezTo>
                  <a:pt x="157" y="1439"/>
                  <a:pt x="158" y="1437"/>
                  <a:pt x="160" y="1436"/>
                </a:cubicBezTo>
                <a:cubicBezTo>
                  <a:pt x="164" y="1434"/>
                  <a:pt x="169" y="1435"/>
                  <a:pt x="172" y="1438"/>
                </a:cubicBezTo>
                <a:cubicBezTo>
                  <a:pt x="172" y="1438"/>
                  <a:pt x="172" y="1438"/>
                  <a:pt x="172" y="1438"/>
                </a:cubicBezTo>
                <a:cubicBezTo>
                  <a:pt x="175" y="1442"/>
                  <a:pt x="173" y="1448"/>
                  <a:pt x="170" y="1450"/>
                </a:cubicBezTo>
                <a:cubicBezTo>
                  <a:pt x="168" y="1451"/>
                  <a:pt x="167" y="1452"/>
                  <a:pt x="165" y="1452"/>
                </a:cubicBezTo>
                <a:close/>
                <a:moveTo>
                  <a:pt x="150" y="1428"/>
                </a:moveTo>
                <a:cubicBezTo>
                  <a:pt x="147" y="1428"/>
                  <a:pt x="144" y="1426"/>
                  <a:pt x="142" y="1424"/>
                </a:cubicBezTo>
                <a:cubicBezTo>
                  <a:pt x="132" y="1408"/>
                  <a:pt x="122" y="1391"/>
                  <a:pt x="114" y="1375"/>
                </a:cubicBezTo>
                <a:cubicBezTo>
                  <a:pt x="112" y="1373"/>
                  <a:pt x="112" y="1370"/>
                  <a:pt x="113" y="1368"/>
                </a:cubicBezTo>
                <a:cubicBezTo>
                  <a:pt x="113" y="1366"/>
                  <a:pt x="115" y="1364"/>
                  <a:pt x="117" y="1363"/>
                </a:cubicBezTo>
                <a:cubicBezTo>
                  <a:pt x="121" y="1361"/>
                  <a:pt x="126" y="1362"/>
                  <a:pt x="128" y="1366"/>
                </a:cubicBezTo>
                <a:cubicBezTo>
                  <a:pt x="137" y="1383"/>
                  <a:pt x="147" y="1399"/>
                  <a:pt x="157" y="1415"/>
                </a:cubicBezTo>
                <a:cubicBezTo>
                  <a:pt x="159" y="1419"/>
                  <a:pt x="158" y="1424"/>
                  <a:pt x="154" y="1427"/>
                </a:cubicBezTo>
                <a:cubicBezTo>
                  <a:pt x="153" y="1427"/>
                  <a:pt x="151" y="1428"/>
                  <a:pt x="150" y="1428"/>
                </a:cubicBezTo>
                <a:close/>
                <a:moveTo>
                  <a:pt x="84" y="1303"/>
                </a:moveTo>
                <a:cubicBezTo>
                  <a:pt x="81" y="1303"/>
                  <a:pt x="78" y="1301"/>
                  <a:pt x="76" y="1298"/>
                </a:cubicBezTo>
                <a:cubicBezTo>
                  <a:pt x="70" y="1283"/>
                  <a:pt x="64" y="1267"/>
                  <a:pt x="58" y="1251"/>
                </a:cubicBezTo>
                <a:cubicBezTo>
                  <a:pt x="38" y="1198"/>
                  <a:pt x="23" y="1142"/>
                  <a:pt x="14" y="1086"/>
                </a:cubicBezTo>
                <a:cubicBezTo>
                  <a:pt x="13" y="1084"/>
                  <a:pt x="14" y="1082"/>
                  <a:pt x="15" y="1080"/>
                </a:cubicBezTo>
                <a:cubicBezTo>
                  <a:pt x="16" y="1078"/>
                  <a:pt x="18" y="1077"/>
                  <a:pt x="21" y="1076"/>
                </a:cubicBezTo>
                <a:cubicBezTo>
                  <a:pt x="25" y="1076"/>
                  <a:pt x="30" y="1079"/>
                  <a:pt x="30" y="1083"/>
                </a:cubicBezTo>
                <a:cubicBezTo>
                  <a:pt x="40" y="1138"/>
                  <a:pt x="54" y="1193"/>
                  <a:pt x="74" y="1246"/>
                </a:cubicBezTo>
                <a:cubicBezTo>
                  <a:pt x="79" y="1261"/>
                  <a:pt x="86" y="1276"/>
                  <a:pt x="92" y="1292"/>
                </a:cubicBezTo>
                <a:cubicBezTo>
                  <a:pt x="94" y="1296"/>
                  <a:pt x="92" y="1301"/>
                  <a:pt x="88" y="1303"/>
                </a:cubicBezTo>
                <a:cubicBezTo>
                  <a:pt x="87" y="1303"/>
                  <a:pt x="85" y="1303"/>
                  <a:pt x="84" y="1303"/>
                </a:cubicBezTo>
                <a:close/>
                <a:moveTo>
                  <a:pt x="1778" y="1300"/>
                </a:moveTo>
                <a:cubicBezTo>
                  <a:pt x="1777" y="1300"/>
                  <a:pt x="1776" y="1300"/>
                  <a:pt x="1775" y="1300"/>
                </a:cubicBezTo>
                <a:cubicBezTo>
                  <a:pt x="1771" y="1298"/>
                  <a:pt x="1769" y="1293"/>
                  <a:pt x="1771" y="1289"/>
                </a:cubicBezTo>
                <a:cubicBezTo>
                  <a:pt x="1772" y="1284"/>
                  <a:pt x="1777" y="1282"/>
                  <a:pt x="1782" y="1284"/>
                </a:cubicBezTo>
                <a:cubicBezTo>
                  <a:pt x="1786" y="1286"/>
                  <a:pt x="1788" y="1291"/>
                  <a:pt x="1786" y="1295"/>
                </a:cubicBezTo>
                <a:cubicBezTo>
                  <a:pt x="1785" y="1298"/>
                  <a:pt x="1782" y="1300"/>
                  <a:pt x="1778" y="1300"/>
                </a:cubicBezTo>
                <a:close/>
                <a:moveTo>
                  <a:pt x="1789" y="1274"/>
                </a:moveTo>
                <a:cubicBezTo>
                  <a:pt x="1788" y="1274"/>
                  <a:pt x="1787" y="1274"/>
                  <a:pt x="1786" y="1274"/>
                </a:cubicBezTo>
                <a:cubicBezTo>
                  <a:pt x="1784" y="1273"/>
                  <a:pt x="1782" y="1271"/>
                  <a:pt x="1781" y="1269"/>
                </a:cubicBezTo>
                <a:cubicBezTo>
                  <a:pt x="1780" y="1267"/>
                  <a:pt x="1780" y="1265"/>
                  <a:pt x="1781" y="1263"/>
                </a:cubicBezTo>
                <a:cubicBezTo>
                  <a:pt x="1787" y="1248"/>
                  <a:pt x="1792" y="1234"/>
                  <a:pt x="1797" y="1219"/>
                </a:cubicBezTo>
                <a:cubicBezTo>
                  <a:pt x="1810" y="1181"/>
                  <a:pt x="1820" y="1141"/>
                  <a:pt x="1828" y="1101"/>
                </a:cubicBezTo>
                <a:cubicBezTo>
                  <a:pt x="1831" y="1083"/>
                  <a:pt x="1834" y="1065"/>
                  <a:pt x="1836" y="1046"/>
                </a:cubicBezTo>
                <a:cubicBezTo>
                  <a:pt x="1837" y="1041"/>
                  <a:pt x="1841" y="1038"/>
                  <a:pt x="1846" y="1039"/>
                </a:cubicBezTo>
                <a:cubicBezTo>
                  <a:pt x="1851" y="1039"/>
                  <a:pt x="1854" y="1044"/>
                  <a:pt x="1853" y="1048"/>
                </a:cubicBezTo>
                <a:cubicBezTo>
                  <a:pt x="1851" y="1067"/>
                  <a:pt x="1848" y="1086"/>
                  <a:pt x="1844" y="1105"/>
                </a:cubicBezTo>
                <a:cubicBezTo>
                  <a:pt x="1837" y="1145"/>
                  <a:pt x="1826" y="1185"/>
                  <a:pt x="1813" y="1224"/>
                </a:cubicBezTo>
                <a:cubicBezTo>
                  <a:pt x="1808" y="1239"/>
                  <a:pt x="1803" y="1254"/>
                  <a:pt x="1797" y="1269"/>
                </a:cubicBezTo>
                <a:cubicBezTo>
                  <a:pt x="1797" y="1269"/>
                  <a:pt x="1797" y="1269"/>
                  <a:pt x="1797" y="1269"/>
                </a:cubicBezTo>
                <a:cubicBezTo>
                  <a:pt x="1796" y="1272"/>
                  <a:pt x="1793" y="1274"/>
                  <a:pt x="1789" y="1274"/>
                </a:cubicBezTo>
                <a:close/>
                <a:moveTo>
                  <a:pt x="18" y="1065"/>
                </a:moveTo>
                <a:cubicBezTo>
                  <a:pt x="13" y="1065"/>
                  <a:pt x="10" y="1062"/>
                  <a:pt x="9" y="1058"/>
                </a:cubicBezTo>
                <a:cubicBezTo>
                  <a:pt x="9" y="1056"/>
                  <a:pt x="10" y="1053"/>
                  <a:pt x="11" y="1052"/>
                </a:cubicBezTo>
                <a:cubicBezTo>
                  <a:pt x="12" y="1050"/>
                  <a:pt x="14" y="1049"/>
                  <a:pt x="16" y="1048"/>
                </a:cubicBezTo>
                <a:cubicBezTo>
                  <a:pt x="21" y="1048"/>
                  <a:pt x="25" y="1051"/>
                  <a:pt x="26" y="1056"/>
                </a:cubicBezTo>
                <a:cubicBezTo>
                  <a:pt x="26" y="1058"/>
                  <a:pt x="26" y="1060"/>
                  <a:pt x="24" y="1062"/>
                </a:cubicBezTo>
                <a:cubicBezTo>
                  <a:pt x="23" y="1064"/>
                  <a:pt x="21" y="1065"/>
                  <a:pt x="19" y="1065"/>
                </a:cubicBezTo>
                <a:cubicBezTo>
                  <a:pt x="18" y="1065"/>
                  <a:pt x="18" y="1065"/>
                  <a:pt x="18" y="1065"/>
                </a:cubicBezTo>
                <a:close/>
                <a:moveTo>
                  <a:pt x="14" y="1037"/>
                </a:moveTo>
                <a:cubicBezTo>
                  <a:pt x="10" y="1037"/>
                  <a:pt x="6" y="1034"/>
                  <a:pt x="6" y="1030"/>
                </a:cubicBezTo>
                <a:cubicBezTo>
                  <a:pt x="4" y="1011"/>
                  <a:pt x="2" y="992"/>
                  <a:pt x="1" y="973"/>
                </a:cubicBezTo>
                <a:cubicBezTo>
                  <a:pt x="1" y="965"/>
                  <a:pt x="1" y="956"/>
                  <a:pt x="1" y="949"/>
                </a:cubicBezTo>
                <a:cubicBezTo>
                  <a:pt x="1" y="943"/>
                  <a:pt x="0" y="937"/>
                  <a:pt x="0" y="931"/>
                </a:cubicBezTo>
                <a:cubicBezTo>
                  <a:pt x="0" y="888"/>
                  <a:pt x="4" y="845"/>
                  <a:pt x="9" y="802"/>
                </a:cubicBezTo>
                <a:cubicBezTo>
                  <a:pt x="10" y="797"/>
                  <a:pt x="15" y="794"/>
                  <a:pt x="19" y="795"/>
                </a:cubicBezTo>
                <a:cubicBezTo>
                  <a:pt x="21" y="795"/>
                  <a:pt x="23" y="796"/>
                  <a:pt x="25" y="798"/>
                </a:cubicBezTo>
                <a:cubicBezTo>
                  <a:pt x="26" y="800"/>
                  <a:pt x="27" y="802"/>
                  <a:pt x="26" y="804"/>
                </a:cubicBezTo>
                <a:cubicBezTo>
                  <a:pt x="20" y="846"/>
                  <a:pt x="17" y="889"/>
                  <a:pt x="17" y="931"/>
                </a:cubicBezTo>
                <a:cubicBezTo>
                  <a:pt x="17" y="937"/>
                  <a:pt x="17" y="943"/>
                  <a:pt x="18" y="948"/>
                </a:cubicBezTo>
                <a:cubicBezTo>
                  <a:pt x="18" y="956"/>
                  <a:pt x="18" y="964"/>
                  <a:pt x="18" y="972"/>
                </a:cubicBezTo>
                <a:cubicBezTo>
                  <a:pt x="19" y="990"/>
                  <a:pt x="21" y="1009"/>
                  <a:pt x="23" y="1028"/>
                </a:cubicBezTo>
                <a:cubicBezTo>
                  <a:pt x="23" y="1032"/>
                  <a:pt x="20" y="1037"/>
                  <a:pt x="15" y="1037"/>
                </a:cubicBezTo>
                <a:cubicBezTo>
                  <a:pt x="15" y="1037"/>
                  <a:pt x="14" y="1037"/>
                  <a:pt x="14" y="1037"/>
                </a:cubicBezTo>
                <a:close/>
                <a:moveTo>
                  <a:pt x="1848" y="1027"/>
                </a:moveTo>
                <a:cubicBezTo>
                  <a:pt x="1848" y="1027"/>
                  <a:pt x="1847" y="1027"/>
                  <a:pt x="1847" y="1027"/>
                </a:cubicBezTo>
                <a:cubicBezTo>
                  <a:pt x="1843" y="1027"/>
                  <a:pt x="1839" y="1023"/>
                  <a:pt x="1840" y="1018"/>
                </a:cubicBezTo>
                <a:cubicBezTo>
                  <a:pt x="1840" y="1013"/>
                  <a:pt x="1844" y="1010"/>
                  <a:pt x="1849" y="1011"/>
                </a:cubicBezTo>
                <a:cubicBezTo>
                  <a:pt x="1854" y="1011"/>
                  <a:pt x="1857" y="1015"/>
                  <a:pt x="1856" y="1020"/>
                </a:cubicBezTo>
                <a:cubicBezTo>
                  <a:pt x="1856" y="1024"/>
                  <a:pt x="1852" y="1027"/>
                  <a:pt x="1848" y="1027"/>
                </a:cubicBezTo>
                <a:close/>
                <a:moveTo>
                  <a:pt x="1850" y="999"/>
                </a:moveTo>
                <a:cubicBezTo>
                  <a:pt x="1850" y="999"/>
                  <a:pt x="1850" y="999"/>
                  <a:pt x="1850" y="999"/>
                </a:cubicBezTo>
                <a:cubicBezTo>
                  <a:pt x="1848" y="999"/>
                  <a:pt x="1845" y="998"/>
                  <a:pt x="1844" y="996"/>
                </a:cubicBezTo>
                <a:cubicBezTo>
                  <a:pt x="1842" y="995"/>
                  <a:pt x="1842" y="992"/>
                  <a:pt x="1842" y="990"/>
                </a:cubicBezTo>
                <a:cubicBezTo>
                  <a:pt x="1843" y="970"/>
                  <a:pt x="1844" y="950"/>
                  <a:pt x="1844" y="930"/>
                </a:cubicBezTo>
                <a:cubicBezTo>
                  <a:pt x="1844" y="910"/>
                  <a:pt x="1843" y="890"/>
                  <a:pt x="1842" y="871"/>
                </a:cubicBezTo>
                <a:cubicBezTo>
                  <a:pt x="1841" y="854"/>
                  <a:pt x="1839" y="838"/>
                  <a:pt x="1838" y="822"/>
                </a:cubicBezTo>
                <a:cubicBezTo>
                  <a:pt x="1835" y="804"/>
                  <a:pt x="1833" y="785"/>
                  <a:pt x="1829" y="767"/>
                </a:cubicBezTo>
                <a:cubicBezTo>
                  <a:pt x="1829" y="765"/>
                  <a:pt x="1829" y="762"/>
                  <a:pt x="1831" y="761"/>
                </a:cubicBezTo>
                <a:cubicBezTo>
                  <a:pt x="1832" y="759"/>
                  <a:pt x="1834" y="757"/>
                  <a:pt x="1836" y="757"/>
                </a:cubicBezTo>
                <a:cubicBezTo>
                  <a:pt x="1841" y="756"/>
                  <a:pt x="1845" y="759"/>
                  <a:pt x="1846" y="764"/>
                </a:cubicBezTo>
                <a:cubicBezTo>
                  <a:pt x="1849" y="783"/>
                  <a:pt x="1852" y="802"/>
                  <a:pt x="1854" y="820"/>
                </a:cubicBezTo>
                <a:cubicBezTo>
                  <a:pt x="1856" y="837"/>
                  <a:pt x="1858" y="853"/>
                  <a:pt x="1859" y="869"/>
                </a:cubicBezTo>
                <a:cubicBezTo>
                  <a:pt x="1860" y="889"/>
                  <a:pt x="1861" y="910"/>
                  <a:pt x="1861" y="930"/>
                </a:cubicBezTo>
                <a:cubicBezTo>
                  <a:pt x="1861" y="950"/>
                  <a:pt x="1860" y="971"/>
                  <a:pt x="1859" y="991"/>
                </a:cubicBezTo>
                <a:cubicBezTo>
                  <a:pt x="1859" y="996"/>
                  <a:pt x="1855" y="999"/>
                  <a:pt x="1850" y="999"/>
                </a:cubicBezTo>
                <a:close/>
                <a:moveTo>
                  <a:pt x="22" y="784"/>
                </a:moveTo>
                <a:cubicBezTo>
                  <a:pt x="22" y="784"/>
                  <a:pt x="21" y="784"/>
                  <a:pt x="21" y="783"/>
                </a:cubicBezTo>
                <a:cubicBezTo>
                  <a:pt x="16" y="783"/>
                  <a:pt x="13" y="778"/>
                  <a:pt x="14" y="774"/>
                </a:cubicBezTo>
                <a:cubicBezTo>
                  <a:pt x="14" y="773"/>
                  <a:pt x="14" y="773"/>
                  <a:pt x="14" y="773"/>
                </a:cubicBezTo>
                <a:cubicBezTo>
                  <a:pt x="15" y="769"/>
                  <a:pt x="19" y="766"/>
                  <a:pt x="24" y="767"/>
                </a:cubicBezTo>
                <a:cubicBezTo>
                  <a:pt x="26" y="767"/>
                  <a:pt x="28" y="768"/>
                  <a:pt x="29" y="770"/>
                </a:cubicBezTo>
                <a:cubicBezTo>
                  <a:pt x="30" y="772"/>
                  <a:pt x="31" y="774"/>
                  <a:pt x="31" y="776"/>
                </a:cubicBezTo>
                <a:cubicBezTo>
                  <a:pt x="31" y="776"/>
                  <a:pt x="31" y="776"/>
                  <a:pt x="31" y="776"/>
                </a:cubicBezTo>
                <a:cubicBezTo>
                  <a:pt x="31" y="777"/>
                  <a:pt x="31" y="777"/>
                  <a:pt x="31" y="777"/>
                </a:cubicBezTo>
                <a:cubicBezTo>
                  <a:pt x="30" y="781"/>
                  <a:pt x="26" y="784"/>
                  <a:pt x="22" y="784"/>
                </a:cubicBezTo>
                <a:close/>
                <a:moveTo>
                  <a:pt x="27" y="756"/>
                </a:moveTo>
                <a:cubicBezTo>
                  <a:pt x="27" y="756"/>
                  <a:pt x="26" y="756"/>
                  <a:pt x="26" y="756"/>
                </a:cubicBezTo>
                <a:cubicBezTo>
                  <a:pt x="21" y="755"/>
                  <a:pt x="18" y="750"/>
                  <a:pt x="19" y="746"/>
                </a:cubicBezTo>
                <a:cubicBezTo>
                  <a:pt x="23" y="727"/>
                  <a:pt x="27" y="708"/>
                  <a:pt x="32" y="690"/>
                </a:cubicBezTo>
                <a:cubicBezTo>
                  <a:pt x="41" y="658"/>
                  <a:pt x="51" y="627"/>
                  <a:pt x="63" y="596"/>
                </a:cubicBezTo>
                <a:cubicBezTo>
                  <a:pt x="71" y="574"/>
                  <a:pt x="81" y="551"/>
                  <a:pt x="91" y="530"/>
                </a:cubicBezTo>
                <a:cubicBezTo>
                  <a:pt x="91" y="529"/>
                  <a:pt x="91" y="529"/>
                  <a:pt x="91" y="529"/>
                </a:cubicBezTo>
                <a:cubicBezTo>
                  <a:pt x="93" y="525"/>
                  <a:pt x="99" y="524"/>
                  <a:pt x="103" y="526"/>
                </a:cubicBezTo>
                <a:cubicBezTo>
                  <a:pt x="107" y="528"/>
                  <a:pt x="109" y="533"/>
                  <a:pt x="107" y="537"/>
                </a:cubicBezTo>
                <a:cubicBezTo>
                  <a:pt x="96" y="558"/>
                  <a:pt x="87" y="580"/>
                  <a:pt x="78" y="602"/>
                </a:cubicBezTo>
                <a:cubicBezTo>
                  <a:pt x="67" y="632"/>
                  <a:pt x="57" y="663"/>
                  <a:pt x="49" y="694"/>
                </a:cubicBezTo>
                <a:cubicBezTo>
                  <a:pt x="49" y="694"/>
                  <a:pt x="49" y="695"/>
                  <a:pt x="49" y="695"/>
                </a:cubicBezTo>
                <a:cubicBezTo>
                  <a:pt x="44" y="713"/>
                  <a:pt x="39" y="731"/>
                  <a:pt x="36" y="749"/>
                </a:cubicBezTo>
                <a:cubicBezTo>
                  <a:pt x="35" y="753"/>
                  <a:pt x="31" y="756"/>
                  <a:pt x="27" y="756"/>
                </a:cubicBezTo>
                <a:close/>
                <a:moveTo>
                  <a:pt x="1832" y="746"/>
                </a:moveTo>
                <a:cubicBezTo>
                  <a:pt x="1828" y="746"/>
                  <a:pt x="1825" y="743"/>
                  <a:pt x="1824" y="739"/>
                </a:cubicBezTo>
                <a:cubicBezTo>
                  <a:pt x="1823" y="735"/>
                  <a:pt x="1826" y="730"/>
                  <a:pt x="1830" y="729"/>
                </a:cubicBezTo>
                <a:cubicBezTo>
                  <a:pt x="1835" y="728"/>
                  <a:pt x="1839" y="731"/>
                  <a:pt x="1840" y="736"/>
                </a:cubicBezTo>
                <a:cubicBezTo>
                  <a:pt x="1841" y="740"/>
                  <a:pt x="1838" y="745"/>
                  <a:pt x="1834" y="746"/>
                </a:cubicBezTo>
                <a:cubicBezTo>
                  <a:pt x="1833" y="746"/>
                  <a:pt x="1833" y="746"/>
                  <a:pt x="1832" y="746"/>
                </a:cubicBezTo>
                <a:close/>
                <a:moveTo>
                  <a:pt x="1826" y="719"/>
                </a:moveTo>
                <a:cubicBezTo>
                  <a:pt x="1822" y="719"/>
                  <a:pt x="1818" y="716"/>
                  <a:pt x="1817" y="712"/>
                </a:cubicBezTo>
                <a:cubicBezTo>
                  <a:pt x="1804" y="658"/>
                  <a:pt x="1786" y="605"/>
                  <a:pt x="1763" y="553"/>
                </a:cubicBezTo>
                <a:cubicBezTo>
                  <a:pt x="1759" y="546"/>
                  <a:pt x="1756" y="538"/>
                  <a:pt x="1752" y="531"/>
                </a:cubicBezTo>
                <a:cubicBezTo>
                  <a:pt x="1747" y="522"/>
                  <a:pt x="1743" y="512"/>
                  <a:pt x="1738" y="503"/>
                </a:cubicBezTo>
                <a:cubicBezTo>
                  <a:pt x="1736" y="499"/>
                  <a:pt x="1737" y="494"/>
                  <a:pt x="1741" y="492"/>
                </a:cubicBezTo>
                <a:cubicBezTo>
                  <a:pt x="1745" y="490"/>
                  <a:pt x="1751" y="491"/>
                  <a:pt x="1753" y="495"/>
                </a:cubicBezTo>
                <a:cubicBezTo>
                  <a:pt x="1758" y="504"/>
                  <a:pt x="1763" y="514"/>
                  <a:pt x="1767" y="524"/>
                </a:cubicBezTo>
                <a:cubicBezTo>
                  <a:pt x="1771" y="531"/>
                  <a:pt x="1775" y="539"/>
                  <a:pt x="1778" y="546"/>
                </a:cubicBezTo>
                <a:cubicBezTo>
                  <a:pt x="1802" y="598"/>
                  <a:pt x="1820" y="653"/>
                  <a:pt x="1834" y="708"/>
                </a:cubicBezTo>
                <a:cubicBezTo>
                  <a:pt x="1835" y="710"/>
                  <a:pt x="1834" y="713"/>
                  <a:pt x="1833" y="715"/>
                </a:cubicBezTo>
                <a:cubicBezTo>
                  <a:pt x="1832" y="716"/>
                  <a:pt x="1830" y="718"/>
                  <a:pt x="1828" y="718"/>
                </a:cubicBezTo>
                <a:cubicBezTo>
                  <a:pt x="1827" y="719"/>
                  <a:pt x="1826" y="719"/>
                  <a:pt x="1826" y="719"/>
                </a:cubicBezTo>
                <a:close/>
                <a:moveTo>
                  <a:pt x="112" y="516"/>
                </a:moveTo>
                <a:cubicBezTo>
                  <a:pt x="110" y="516"/>
                  <a:pt x="109" y="516"/>
                  <a:pt x="108" y="515"/>
                </a:cubicBezTo>
                <a:cubicBezTo>
                  <a:pt x="106" y="514"/>
                  <a:pt x="104" y="513"/>
                  <a:pt x="103" y="510"/>
                </a:cubicBezTo>
                <a:cubicBezTo>
                  <a:pt x="103" y="508"/>
                  <a:pt x="103" y="506"/>
                  <a:pt x="104" y="504"/>
                </a:cubicBezTo>
                <a:cubicBezTo>
                  <a:pt x="104" y="504"/>
                  <a:pt x="104" y="504"/>
                  <a:pt x="104" y="504"/>
                </a:cubicBezTo>
                <a:cubicBezTo>
                  <a:pt x="104" y="504"/>
                  <a:pt x="104" y="504"/>
                  <a:pt x="104" y="504"/>
                </a:cubicBezTo>
                <a:cubicBezTo>
                  <a:pt x="106" y="500"/>
                  <a:pt x="111" y="498"/>
                  <a:pt x="115" y="500"/>
                </a:cubicBezTo>
                <a:cubicBezTo>
                  <a:pt x="120" y="502"/>
                  <a:pt x="121" y="508"/>
                  <a:pt x="119" y="512"/>
                </a:cubicBezTo>
                <a:cubicBezTo>
                  <a:pt x="118" y="515"/>
                  <a:pt x="115" y="516"/>
                  <a:pt x="112" y="516"/>
                </a:cubicBezTo>
                <a:close/>
                <a:moveTo>
                  <a:pt x="125" y="491"/>
                </a:moveTo>
                <a:cubicBezTo>
                  <a:pt x="123" y="491"/>
                  <a:pt x="122" y="491"/>
                  <a:pt x="121" y="490"/>
                </a:cubicBezTo>
                <a:cubicBezTo>
                  <a:pt x="117" y="488"/>
                  <a:pt x="115" y="483"/>
                  <a:pt x="117" y="479"/>
                </a:cubicBezTo>
                <a:cubicBezTo>
                  <a:pt x="127" y="462"/>
                  <a:pt x="137" y="446"/>
                  <a:pt x="147" y="430"/>
                </a:cubicBezTo>
                <a:cubicBezTo>
                  <a:pt x="177" y="381"/>
                  <a:pt x="213" y="336"/>
                  <a:pt x="251" y="295"/>
                </a:cubicBezTo>
                <a:cubicBezTo>
                  <a:pt x="255" y="291"/>
                  <a:pt x="260" y="291"/>
                  <a:pt x="263" y="294"/>
                </a:cubicBezTo>
                <a:cubicBezTo>
                  <a:pt x="267" y="297"/>
                  <a:pt x="267" y="303"/>
                  <a:pt x="264" y="306"/>
                </a:cubicBezTo>
                <a:cubicBezTo>
                  <a:pt x="226" y="347"/>
                  <a:pt x="191" y="391"/>
                  <a:pt x="161" y="439"/>
                </a:cubicBezTo>
                <a:cubicBezTo>
                  <a:pt x="161" y="439"/>
                  <a:pt x="161" y="439"/>
                  <a:pt x="161" y="439"/>
                </a:cubicBezTo>
                <a:cubicBezTo>
                  <a:pt x="151" y="454"/>
                  <a:pt x="141" y="471"/>
                  <a:pt x="132" y="487"/>
                </a:cubicBezTo>
                <a:cubicBezTo>
                  <a:pt x="131" y="490"/>
                  <a:pt x="128" y="491"/>
                  <a:pt x="125" y="491"/>
                </a:cubicBezTo>
                <a:close/>
                <a:moveTo>
                  <a:pt x="1732" y="483"/>
                </a:moveTo>
                <a:cubicBezTo>
                  <a:pt x="1729" y="483"/>
                  <a:pt x="1726" y="481"/>
                  <a:pt x="1724" y="479"/>
                </a:cubicBezTo>
                <a:cubicBezTo>
                  <a:pt x="1722" y="475"/>
                  <a:pt x="1724" y="469"/>
                  <a:pt x="1728" y="467"/>
                </a:cubicBezTo>
                <a:cubicBezTo>
                  <a:pt x="1731" y="465"/>
                  <a:pt x="1737" y="466"/>
                  <a:pt x="1739" y="470"/>
                </a:cubicBezTo>
                <a:cubicBezTo>
                  <a:pt x="1741" y="474"/>
                  <a:pt x="1740" y="479"/>
                  <a:pt x="1736" y="482"/>
                </a:cubicBezTo>
                <a:cubicBezTo>
                  <a:pt x="1735" y="483"/>
                  <a:pt x="1733" y="483"/>
                  <a:pt x="1732" y="483"/>
                </a:cubicBezTo>
                <a:close/>
                <a:moveTo>
                  <a:pt x="1717" y="459"/>
                </a:moveTo>
                <a:cubicBezTo>
                  <a:pt x="1717" y="459"/>
                  <a:pt x="1717" y="459"/>
                  <a:pt x="1717" y="459"/>
                </a:cubicBezTo>
                <a:cubicBezTo>
                  <a:pt x="1714" y="459"/>
                  <a:pt x="1712" y="457"/>
                  <a:pt x="1710" y="454"/>
                </a:cubicBezTo>
                <a:cubicBezTo>
                  <a:pt x="1681" y="407"/>
                  <a:pt x="1647" y="361"/>
                  <a:pt x="1610" y="320"/>
                </a:cubicBezTo>
                <a:cubicBezTo>
                  <a:pt x="1598" y="306"/>
                  <a:pt x="1585" y="292"/>
                  <a:pt x="1571" y="279"/>
                </a:cubicBezTo>
                <a:cubicBezTo>
                  <a:pt x="1570" y="278"/>
                  <a:pt x="1569" y="276"/>
                  <a:pt x="1569" y="273"/>
                </a:cubicBezTo>
                <a:cubicBezTo>
                  <a:pt x="1569" y="271"/>
                  <a:pt x="1570" y="269"/>
                  <a:pt x="1571" y="267"/>
                </a:cubicBezTo>
                <a:cubicBezTo>
                  <a:pt x="1574" y="264"/>
                  <a:pt x="1580" y="264"/>
                  <a:pt x="1583" y="267"/>
                </a:cubicBezTo>
                <a:cubicBezTo>
                  <a:pt x="1597" y="280"/>
                  <a:pt x="1610" y="294"/>
                  <a:pt x="1623" y="308"/>
                </a:cubicBezTo>
                <a:cubicBezTo>
                  <a:pt x="1661" y="351"/>
                  <a:pt x="1695" y="397"/>
                  <a:pt x="1725" y="446"/>
                </a:cubicBezTo>
                <a:cubicBezTo>
                  <a:pt x="1726" y="448"/>
                  <a:pt x="1726" y="450"/>
                  <a:pt x="1726" y="452"/>
                </a:cubicBezTo>
                <a:cubicBezTo>
                  <a:pt x="1725" y="454"/>
                  <a:pt x="1724" y="456"/>
                  <a:pt x="1722" y="457"/>
                </a:cubicBezTo>
                <a:cubicBezTo>
                  <a:pt x="1720" y="458"/>
                  <a:pt x="1719" y="459"/>
                  <a:pt x="1717" y="459"/>
                </a:cubicBezTo>
                <a:close/>
                <a:moveTo>
                  <a:pt x="277" y="289"/>
                </a:moveTo>
                <a:cubicBezTo>
                  <a:pt x="275" y="289"/>
                  <a:pt x="273" y="288"/>
                  <a:pt x="271" y="286"/>
                </a:cubicBezTo>
                <a:cubicBezTo>
                  <a:pt x="270" y="284"/>
                  <a:pt x="269" y="282"/>
                  <a:pt x="269" y="280"/>
                </a:cubicBezTo>
                <a:cubicBezTo>
                  <a:pt x="269" y="278"/>
                  <a:pt x="270" y="276"/>
                  <a:pt x="271" y="274"/>
                </a:cubicBezTo>
                <a:cubicBezTo>
                  <a:pt x="274" y="271"/>
                  <a:pt x="280" y="271"/>
                  <a:pt x="283" y="274"/>
                </a:cubicBezTo>
                <a:cubicBezTo>
                  <a:pt x="285" y="276"/>
                  <a:pt x="286" y="278"/>
                  <a:pt x="286" y="280"/>
                </a:cubicBezTo>
                <a:cubicBezTo>
                  <a:pt x="286" y="282"/>
                  <a:pt x="285" y="284"/>
                  <a:pt x="284" y="286"/>
                </a:cubicBezTo>
                <a:cubicBezTo>
                  <a:pt x="284" y="286"/>
                  <a:pt x="284" y="286"/>
                  <a:pt x="284" y="286"/>
                </a:cubicBezTo>
                <a:cubicBezTo>
                  <a:pt x="283" y="286"/>
                  <a:pt x="283" y="286"/>
                  <a:pt x="283" y="286"/>
                </a:cubicBezTo>
                <a:cubicBezTo>
                  <a:pt x="282" y="288"/>
                  <a:pt x="280" y="289"/>
                  <a:pt x="277" y="289"/>
                </a:cubicBezTo>
                <a:close/>
                <a:moveTo>
                  <a:pt x="298" y="269"/>
                </a:moveTo>
                <a:cubicBezTo>
                  <a:pt x="295" y="269"/>
                  <a:pt x="293" y="268"/>
                  <a:pt x="291" y="266"/>
                </a:cubicBezTo>
                <a:cubicBezTo>
                  <a:pt x="288" y="263"/>
                  <a:pt x="288" y="257"/>
                  <a:pt x="292" y="254"/>
                </a:cubicBezTo>
                <a:cubicBezTo>
                  <a:pt x="305" y="241"/>
                  <a:pt x="320" y="229"/>
                  <a:pt x="334" y="216"/>
                </a:cubicBezTo>
                <a:cubicBezTo>
                  <a:pt x="334" y="216"/>
                  <a:pt x="334" y="216"/>
                  <a:pt x="334" y="216"/>
                </a:cubicBezTo>
                <a:cubicBezTo>
                  <a:pt x="335" y="216"/>
                  <a:pt x="335" y="216"/>
                  <a:pt x="335" y="216"/>
                </a:cubicBezTo>
                <a:cubicBezTo>
                  <a:pt x="378" y="180"/>
                  <a:pt x="426" y="147"/>
                  <a:pt x="475" y="119"/>
                </a:cubicBezTo>
                <a:cubicBezTo>
                  <a:pt x="479" y="117"/>
                  <a:pt x="485" y="119"/>
                  <a:pt x="487" y="123"/>
                </a:cubicBezTo>
                <a:cubicBezTo>
                  <a:pt x="488" y="125"/>
                  <a:pt x="488" y="127"/>
                  <a:pt x="488" y="129"/>
                </a:cubicBezTo>
                <a:cubicBezTo>
                  <a:pt x="487" y="131"/>
                  <a:pt x="486" y="133"/>
                  <a:pt x="484" y="134"/>
                </a:cubicBezTo>
                <a:cubicBezTo>
                  <a:pt x="435" y="162"/>
                  <a:pt x="388" y="194"/>
                  <a:pt x="345" y="229"/>
                </a:cubicBezTo>
                <a:cubicBezTo>
                  <a:pt x="331" y="241"/>
                  <a:pt x="317" y="254"/>
                  <a:pt x="303" y="266"/>
                </a:cubicBezTo>
                <a:cubicBezTo>
                  <a:pt x="302" y="268"/>
                  <a:pt x="300" y="269"/>
                  <a:pt x="298" y="269"/>
                </a:cubicBezTo>
                <a:close/>
                <a:moveTo>
                  <a:pt x="1557" y="262"/>
                </a:moveTo>
                <a:cubicBezTo>
                  <a:pt x="1555" y="262"/>
                  <a:pt x="1553" y="261"/>
                  <a:pt x="1551" y="260"/>
                </a:cubicBezTo>
                <a:cubicBezTo>
                  <a:pt x="1549" y="258"/>
                  <a:pt x="1548" y="256"/>
                  <a:pt x="1548" y="254"/>
                </a:cubicBezTo>
                <a:cubicBezTo>
                  <a:pt x="1548" y="252"/>
                  <a:pt x="1549" y="250"/>
                  <a:pt x="1550" y="248"/>
                </a:cubicBezTo>
                <a:cubicBezTo>
                  <a:pt x="1554" y="245"/>
                  <a:pt x="1559" y="244"/>
                  <a:pt x="1562" y="247"/>
                </a:cubicBezTo>
                <a:cubicBezTo>
                  <a:pt x="1566" y="251"/>
                  <a:pt x="1566" y="256"/>
                  <a:pt x="1563" y="259"/>
                </a:cubicBezTo>
                <a:cubicBezTo>
                  <a:pt x="1561" y="261"/>
                  <a:pt x="1559" y="262"/>
                  <a:pt x="1557" y="262"/>
                </a:cubicBezTo>
                <a:close/>
                <a:moveTo>
                  <a:pt x="1536" y="243"/>
                </a:moveTo>
                <a:cubicBezTo>
                  <a:pt x="1534" y="243"/>
                  <a:pt x="1532" y="243"/>
                  <a:pt x="1530" y="241"/>
                </a:cubicBezTo>
                <a:cubicBezTo>
                  <a:pt x="1488" y="205"/>
                  <a:pt x="1442" y="172"/>
                  <a:pt x="1394" y="143"/>
                </a:cubicBezTo>
                <a:cubicBezTo>
                  <a:pt x="1378" y="134"/>
                  <a:pt x="1361" y="125"/>
                  <a:pt x="1345" y="116"/>
                </a:cubicBezTo>
                <a:cubicBezTo>
                  <a:pt x="1340" y="114"/>
                  <a:pt x="1339" y="109"/>
                  <a:pt x="1341" y="105"/>
                </a:cubicBezTo>
                <a:cubicBezTo>
                  <a:pt x="1343" y="101"/>
                  <a:pt x="1348" y="99"/>
                  <a:pt x="1352" y="101"/>
                </a:cubicBezTo>
                <a:cubicBezTo>
                  <a:pt x="1369" y="110"/>
                  <a:pt x="1386" y="119"/>
                  <a:pt x="1402" y="129"/>
                </a:cubicBezTo>
                <a:cubicBezTo>
                  <a:pt x="1402" y="129"/>
                  <a:pt x="1402" y="129"/>
                  <a:pt x="1402" y="129"/>
                </a:cubicBezTo>
                <a:cubicBezTo>
                  <a:pt x="1402" y="129"/>
                  <a:pt x="1402" y="129"/>
                  <a:pt x="1403" y="129"/>
                </a:cubicBezTo>
                <a:cubicBezTo>
                  <a:pt x="1403" y="129"/>
                  <a:pt x="1403" y="129"/>
                  <a:pt x="1403" y="129"/>
                </a:cubicBezTo>
                <a:cubicBezTo>
                  <a:pt x="1452" y="158"/>
                  <a:pt x="1498" y="191"/>
                  <a:pt x="1541" y="228"/>
                </a:cubicBezTo>
                <a:cubicBezTo>
                  <a:pt x="1543" y="230"/>
                  <a:pt x="1544" y="232"/>
                  <a:pt x="1544" y="234"/>
                </a:cubicBezTo>
                <a:cubicBezTo>
                  <a:pt x="1544" y="236"/>
                  <a:pt x="1544" y="239"/>
                  <a:pt x="1542" y="240"/>
                </a:cubicBezTo>
                <a:cubicBezTo>
                  <a:pt x="1540" y="242"/>
                  <a:pt x="1538" y="243"/>
                  <a:pt x="1536" y="243"/>
                </a:cubicBezTo>
                <a:close/>
                <a:moveTo>
                  <a:pt x="504" y="122"/>
                </a:moveTo>
                <a:cubicBezTo>
                  <a:pt x="501" y="122"/>
                  <a:pt x="498" y="120"/>
                  <a:pt x="497" y="117"/>
                </a:cubicBezTo>
                <a:cubicBezTo>
                  <a:pt x="496" y="115"/>
                  <a:pt x="496" y="113"/>
                  <a:pt x="496" y="111"/>
                </a:cubicBezTo>
                <a:cubicBezTo>
                  <a:pt x="497" y="109"/>
                  <a:pt x="498" y="107"/>
                  <a:pt x="500" y="106"/>
                </a:cubicBezTo>
                <a:cubicBezTo>
                  <a:pt x="505" y="104"/>
                  <a:pt x="510" y="105"/>
                  <a:pt x="512" y="109"/>
                </a:cubicBezTo>
                <a:cubicBezTo>
                  <a:pt x="513" y="111"/>
                  <a:pt x="513" y="114"/>
                  <a:pt x="512" y="116"/>
                </a:cubicBezTo>
                <a:cubicBezTo>
                  <a:pt x="512" y="118"/>
                  <a:pt x="510" y="120"/>
                  <a:pt x="508" y="121"/>
                </a:cubicBezTo>
                <a:cubicBezTo>
                  <a:pt x="507" y="121"/>
                  <a:pt x="506" y="122"/>
                  <a:pt x="504" y="122"/>
                </a:cubicBezTo>
                <a:close/>
                <a:moveTo>
                  <a:pt x="530" y="109"/>
                </a:moveTo>
                <a:cubicBezTo>
                  <a:pt x="526" y="109"/>
                  <a:pt x="523" y="107"/>
                  <a:pt x="522" y="104"/>
                </a:cubicBezTo>
                <a:cubicBezTo>
                  <a:pt x="521" y="102"/>
                  <a:pt x="521" y="100"/>
                  <a:pt x="522" y="98"/>
                </a:cubicBezTo>
                <a:cubicBezTo>
                  <a:pt x="522" y="96"/>
                  <a:pt x="524" y="94"/>
                  <a:pt x="526" y="93"/>
                </a:cubicBezTo>
                <a:cubicBezTo>
                  <a:pt x="532" y="90"/>
                  <a:pt x="537" y="88"/>
                  <a:pt x="543" y="85"/>
                </a:cubicBezTo>
                <a:cubicBezTo>
                  <a:pt x="555" y="80"/>
                  <a:pt x="566" y="74"/>
                  <a:pt x="578" y="70"/>
                </a:cubicBezTo>
                <a:cubicBezTo>
                  <a:pt x="631" y="48"/>
                  <a:pt x="686" y="31"/>
                  <a:pt x="742" y="19"/>
                </a:cubicBezTo>
                <a:cubicBezTo>
                  <a:pt x="746" y="19"/>
                  <a:pt x="751" y="22"/>
                  <a:pt x="752" y="26"/>
                </a:cubicBezTo>
                <a:cubicBezTo>
                  <a:pt x="753" y="31"/>
                  <a:pt x="750" y="35"/>
                  <a:pt x="745" y="36"/>
                </a:cubicBezTo>
                <a:cubicBezTo>
                  <a:pt x="690" y="48"/>
                  <a:pt x="636" y="64"/>
                  <a:pt x="585" y="85"/>
                </a:cubicBezTo>
                <a:cubicBezTo>
                  <a:pt x="573" y="90"/>
                  <a:pt x="562" y="95"/>
                  <a:pt x="550" y="100"/>
                </a:cubicBezTo>
                <a:cubicBezTo>
                  <a:pt x="544" y="103"/>
                  <a:pt x="539" y="106"/>
                  <a:pt x="533" y="108"/>
                </a:cubicBezTo>
                <a:cubicBezTo>
                  <a:pt x="532" y="109"/>
                  <a:pt x="531" y="109"/>
                  <a:pt x="530" y="109"/>
                </a:cubicBezTo>
                <a:close/>
                <a:moveTo>
                  <a:pt x="1323" y="105"/>
                </a:moveTo>
                <a:cubicBezTo>
                  <a:pt x="1322" y="105"/>
                  <a:pt x="1321" y="105"/>
                  <a:pt x="1319" y="104"/>
                </a:cubicBezTo>
                <a:cubicBezTo>
                  <a:pt x="1317" y="103"/>
                  <a:pt x="1316" y="101"/>
                  <a:pt x="1315" y="99"/>
                </a:cubicBezTo>
                <a:cubicBezTo>
                  <a:pt x="1314" y="97"/>
                  <a:pt x="1314" y="95"/>
                  <a:pt x="1315" y="93"/>
                </a:cubicBezTo>
                <a:cubicBezTo>
                  <a:pt x="1317" y="89"/>
                  <a:pt x="1322" y="87"/>
                  <a:pt x="1327" y="89"/>
                </a:cubicBezTo>
                <a:cubicBezTo>
                  <a:pt x="1331" y="91"/>
                  <a:pt x="1333" y="96"/>
                  <a:pt x="1331" y="100"/>
                </a:cubicBezTo>
                <a:cubicBezTo>
                  <a:pt x="1329" y="103"/>
                  <a:pt x="1326" y="105"/>
                  <a:pt x="1323" y="105"/>
                </a:cubicBezTo>
                <a:close/>
                <a:moveTo>
                  <a:pt x="1297" y="93"/>
                </a:moveTo>
                <a:cubicBezTo>
                  <a:pt x="1296" y="93"/>
                  <a:pt x="1295" y="93"/>
                  <a:pt x="1294" y="93"/>
                </a:cubicBezTo>
                <a:cubicBezTo>
                  <a:pt x="1276" y="85"/>
                  <a:pt x="1257" y="77"/>
                  <a:pt x="1239" y="71"/>
                </a:cubicBezTo>
                <a:cubicBezTo>
                  <a:pt x="1205" y="59"/>
                  <a:pt x="1170" y="48"/>
                  <a:pt x="1134" y="40"/>
                </a:cubicBezTo>
                <a:cubicBezTo>
                  <a:pt x="1116" y="36"/>
                  <a:pt x="1098" y="32"/>
                  <a:pt x="1079" y="29"/>
                </a:cubicBezTo>
                <a:cubicBezTo>
                  <a:pt x="1077" y="29"/>
                  <a:pt x="1075" y="28"/>
                  <a:pt x="1074" y="26"/>
                </a:cubicBezTo>
                <a:cubicBezTo>
                  <a:pt x="1072" y="24"/>
                  <a:pt x="1072" y="22"/>
                  <a:pt x="1072" y="20"/>
                </a:cubicBezTo>
                <a:cubicBezTo>
                  <a:pt x="1073" y="15"/>
                  <a:pt x="1077" y="12"/>
                  <a:pt x="1082" y="13"/>
                </a:cubicBezTo>
                <a:cubicBezTo>
                  <a:pt x="1101" y="16"/>
                  <a:pt x="1120" y="19"/>
                  <a:pt x="1138" y="24"/>
                </a:cubicBezTo>
                <a:cubicBezTo>
                  <a:pt x="1174" y="32"/>
                  <a:pt x="1210" y="42"/>
                  <a:pt x="1245" y="55"/>
                </a:cubicBezTo>
                <a:cubicBezTo>
                  <a:pt x="1263" y="62"/>
                  <a:pt x="1282" y="69"/>
                  <a:pt x="1300" y="77"/>
                </a:cubicBezTo>
                <a:cubicBezTo>
                  <a:pt x="1301" y="77"/>
                  <a:pt x="1301" y="77"/>
                  <a:pt x="1301" y="77"/>
                </a:cubicBezTo>
                <a:cubicBezTo>
                  <a:pt x="1303" y="78"/>
                  <a:pt x="1304" y="79"/>
                  <a:pt x="1305" y="82"/>
                </a:cubicBezTo>
                <a:cubicBezTo>
                  <a:pt x="1306" y="84"/>
                  <a:pt x="1306" y="86"/>
                  <a:pt x="1305" y="88"/>
                </a:cubicBezTo>
                <a:cubicBezTo>
                  <a:pt x="1304" y="91"/>
                  <a:pt x="1301" y="93"/>
                  <a:pt x="1297" y="93"/>
                </a:cubicBezTo>
                <a:close/>
                <a:moveTo>
                  <a:pt x="771" y="31"/>
                </a:moveTo>
                <a:cubicBezTo>
                  <a:pt x="767" y="31"/>
                  <a:pt x="763" y="28"/>
                  <a:pt x="763" y="24"/>
                </a:cubicBezTo>
                <a:cubicBezTo>
                  <a:pt x="762" y="22"/>
                  <a:pt x="763" y="19"/>
                  <a:pt x="764" y="18"/>
                </a:cubicBezTo>
                <a:cubicBezTo>
                  <a:pt x="765" y="16"/>
                  <a:pt x="767" y="14"/>
                  <a:pt x="770" y="14"/>
                </a:cubicBezTo>
                <a:cubicBezTo>
                  <a:pt x="774" y="13"/>
                  <a:pt x="779" y="16"/>
                  <a:pt x="779" y="21"/>
                </a:cubicBezTo>
                <a:cubicBezTo>
                  <a:pt x="780" y="23"/>
                  <a:pt x="779" y="25"/>
                  <a:pt x="778" y="27"/>
                </a:cubicBezTo>
                <a:cubicBezTo>
                  <a:pt x="777" y="29"/>
                  <a:pt x="775" y="30"/>
                  <a:pt x="773" y="31"/>
                </a:cubicBezTo>
                <a:cubicBezTo>
                  <a:pt x="772" y="31"/>
                  <a:pt x="772" y="31"/>
                  <a:pt x="771" y="31"/>
                </a:cubicBezTo>
                <a:close/>
                <a:moveTo>
                  <a:pt x="799" y="26"/>
                </a:moveTo>
                <a:cubicBezTo>
                  <a:pt x="795" y="26"/>
                  <a:pt x="791" y="23"/>
                  <a:pt x="791" y="19"/>
                </a:cubicBezTo>
                <a:cubicBezTo>
                  <a:pt x="790" y="15"/>
                  <a:pt x="793" y="10"/>
                  <a:pt x="798" y="10"/>
                </a:cubicBezTo>
                <a:cubicBezTo>
                  <a:pt x="817" y="7"/>
                  <a:pt x="836" y="5"/>
                  <a:pt x="855" y="3"/>
                </a:cubicBezTo>
                <a:cubicBezTo>
                  <a:pt x="867" y="2"/>
                  <a:pt x="879" y="1"/>
                  <a:pt x="891" y="1"/>
                </a:cubicBezTo>
                <a:cubicBezTo>
                  <a:pt x="904" y="0"/>
                  <a:pt x="917" y="0"/>
                  <a:pt x="930" y="0"/>
                </a:cubicBezTo>
                <a:cubicBezTo>
                  <a:pt x="962" y="0"/>
                  <a:pt x="994" y="2"/>
                  <a:pt x="1026" y="5"/>
                </a:cubicBezTo>
                <a:cubicBezTo>
                  <a:pt x="1028" y="5"/>
                  <a:pt x="1030" y="6"/>
                  <a:pt x="1031" y="8"/>
                </a:cubicBezTo>
                <a:cubicBezTo>
                  <a:pt x="1033" y="10"/>
                  <a:pt x="1033" y="12"/>
                  <a:pt x="1033" y="14"/>
                </a:cubicBezTo>
                <a:cubicBezTo>
                  <a:pt x="1033" y="19"/>
                  <a:pt x="1028" y="22"/>
                  <a:pt x="1024" y="22"/>
                </a:cubicBezTo>
                <a:cubicBezTo>
                  <a:pt x="993" y="19"/>
                  <a:pt x="961" y="17"/>
                  <a:pt x="930" y="17"/>
                </a:cubicBezTo>
                <a:cubicBezTo>
                  <a:pt x="917" y="17"/>
                  <a:pt x="904" y="17"/>
                  <a:pt x="892" y="18"/>
                </a:cubicBezTo>
                <a:cubicBezTo>
                  <a:pt x="880" y="18"/>
                  <a:pt x="868" y="19"/>
                  <a:pt x="856" y="20"/>
                </a:cubicBezTo>
                <a:cubicBezTo>
                  <a:pt x="856" y="20"/>
                  <a:pt x="856" y="20"/>
                  <a:pt x="856" y="20"/>
                </a:cubicBezTo>
                <a:cubicBezTo>
                  <a:pt x="837" y="22"/>
                  <a:pt x="819" y="24"/>
                  <a:pt x="800" y="26"/>
                </a:cubicBezTo>
                <a:cubicBezTo>
                  <a:pt x="800" y="26"/>
                  <a:pt x="799" y="26"/>
                  <a:pt x="799" y="26"/>
                </a:cubicBezTo>
                <a:close/>
                <a:moveTo>
                  <a:pt x="1053" y="25"/>
                </a:moveTo>
                <a:cubicBezTo>
                  <a:pt x="1053" y="25"/>
                  <a:pt x="1053" y="25"/>
                  <a:pt x="1053" y="25"/>
                </a:cubicBezTo>
                <a:cubicBezTo>
                  <a:pt x="1053" y="25"/>
                  <a:pt x="1053" y="25"/>
                  <a:pt x="1053" y="25"/>
                </a:cubicBezTo>
                <a:cubicBezTo>
                  <a:pt x="1052" y="25"/>
                  <a:pt x="1052" y="25"/>
                  <a:pt x="1052" y="25"/>
                </a:cubicBezTo>
                <a:cubicBezTo>
                  <a:pt x="1047" y="25"/>
                  <a:pt x="1044" y="20"/>
                  <a:pt x="1044" y="16"/>
                </a:cubicBezTo>
                <a:cubicBezTo>
                  <a:pt x="1045" y="11"/>
                  <a:pt x="1049" y="8"/>
                  <a:pt x="1054" y="8"/>
                </a:cubicBezTo>
                <a:cubicBezTo>
                  <a:pt x="1056" y="9"/>
                  <a:pt x="1058" y="10"/>
                  <a:pt x="1059" y="12"/>
                </a:cubicBezTo>
                <a:cubicBezTo>
                  <a:pt x="1061" y="13"/>
                  <a:pt x="1061" y="16"/>
                  <a:pt x="1061" y="18"/>
                </a:cubicBezTo>
                <a:cubicBezTo>
                  <a:pt x="1061" y="22"/>
                  <a:pt x="1057" y="25"/>
                  <a:pt x="1053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1A6F632-FD52-40BA-B8C8-8213202DDAE9}"/>
              </a:ext>
            </a:extLst>
          </p:cNvPr>
          <p:cNvSpPr>
            <a:spLocks/>
          </p:cNvSpPr>
          <p:nvPr/>
        </p:nvSpPr>
        <p:spPr bwMode="auto">
          <a:xfrm>
            <a:off x="4192469" y="1378370"/>
            <a:ext cx="3807063" cy="3796500"/>
          </a:xfrm>
          <a:custGeom>
            <a:avLst/>
            <a:gdLst>
              <a:gd name="T0" fmla="*/ 899 w 1800"/>
              <a:gd name="T1" fmla="*/ 1794 h 1794"/>
              <a:gd name="T2" fmla="*/ 586 w 1800"/>
              <a:gd name="T3" fmla="*/ 1738 h 1794"/>
              <a:gd name="T4" fmla="*/ 293 w 1800"/>
              <a:gd name="T5" fmla="*/ 1558 h 1794"/>
              <a:gd name="T6" fmla="*/ 90 w 1800"/>
              <a:gd name="T7" fmla="*/ 1281 h 1794"/>
              <a:gd name="T8" fmla="*/ 6 w 1800"/>
              <a:gd name="T9" fmla="*/ 947 h 1794"/>
              <a:gd name="T10" fmla="*/ 54 w 1800"/>
              <a:gd name="T11" fmla="*/ 607 h 1794"/>
              <a:gd name="T12" fmla="*/ 227 w 1800"/>
              <a:gd name="T13" fmla="*/ 310 h 1794"/>
              <a:gd name="T14" fmla="*/ 500 w 1800"/>
              <a:gd name="T15" fmla="*/ 100 h 1794"/>
              <a:gd name="T16" fmla="*/ 831 w 1800"/>
              <a:gd name="T17" fmla="*/ 8 h 1794"/>
              <a:gd name="T18" fmla="*/ 1173 w 1800"/>
              <a:gd name="T19" fmla="*/ 49 h 1794"/>
              <a:gd name="T20" fmla="*/ 1474 w 1800"/>
              <a:gd name="T21" fmla="*/ 215 h 1794"/>
              <a:gd name="T22" fmla="*/ 1689 w 1800"/>
              <a:gd name="T23" fmla="*/ 483 h 1794"/>
              <a:gd name="T24" fmla="*/ 1789 w 1800"/>
              <a:gd name="T25" fmla="*/ 812 h 1794"/>
              <a:gd name="T26" fmla="*/ 1756 w 1800"/>
              <a:gd name="T27" fmla="*/ 1155 h 1794"/>
              <a:gd name="T28" fmla="*/ 1745 w 1800"/>
              <a:gd name="T29" fmla="*/ 1160 h 1794"/>
              <a:gd name="T30" fmla="*/ 1740 w 1800"/>
              <a:gd name="T31" fmla="*/ 1150 h 1794"/>
              <a:gd name="T32" fmla="*/ 1772 w 1800"/>
              <a:gd name="T33" fmla="*/ 814 h 1794"/>
              <a:gd name="T34" fmla="*/ 1674 w 1800"/>
              <a:gd name="T35" fmla="*/ 491 h 1794"/>
              <a:gd name="T36" fmla="*/ 1463 w 1800"/>
              <a:gd name="T37" fmla="*/ 228 h 1794"/>
              <a:gd name="T38" fmla="*/ 1167 w 1800"/>
              <a:gd name="T39" fmla="*/ 65 h 1794"/>
              <a:gd name="T40" fmla="*/ 832 w 1800"/>
              <a:gd name="T41" fmla="*/ 25 h 1794"/>
              <a:gd name="T42" fmla="*/ 507 w 1800"/>
              <a:gd name="T43" fmla="*/ 115 h 1794"/>
              <a:gd name="T44" fmla="*/ 240 w 1800"/>
              <a:gd name="T45" fmla="*/ 321 h 1794"/>
              <a:gd name="T46" fmla="*/ 70 w 1800"/>
              <a:gd name="T47" fmla="*/ 612 h 1794"/>
              <a:gd name="T48" fmla="*/ 23 w 1800"/>
              <a:gd name="T49" fmla="*/ 947 h 1794"/>
              <a:gd name="T50" fmla="*/ 105 w 1800"/>
              <a:gd name="T51" fmla="*/ 1274 h 1794"/>
              <a:gd name="T52" fmla="*/ 305 w 1800"/>
              <a:gd name="T53" fmla="*/ 1546 h 1794"/>
              <a:gd name="T54" fmla="*/ 592 w 1800"/>
              <a:gd name="T55" fmla="*/ 1722 h 1794"/>
              <a:gd name="T56" fmla="*/ 925 w 1800"/>
              <a:gd name="T57" fmla="*/ 1777 h 1794"/>
              <a:gd name="T58" fmla="*/ 1254 w 1800"/>
              <a:gd name="T59" fmla="*/ 1702 h 1794"/>
              <a:gd name="T60" fmla="*/ 1531 w 1800"/>
              <a:gd name="T61" fmla="*/ 1509 h 1794"/>
              <a:gd name="T62" fmla="*/ 1713 w 1800"/>
              <a:gd name="T63" fmla="*/ 1225 h 1794"/>
              <a:gd name="T64" fmla="*/ 1724 w 1800"/>
              <a:gd name="T65" fmla="*/ 1221 h 1794"/>
              <a:gd name="T66" fmla="*/ 1729 w 1800"/>
              <a:gd name="T67" fmla="*/ 1232 h 1794"/>
              <a:gd name="T68" fmla="*/ 1543 w 1800"/>
              <a:gd name="T69" fmla="*/ 1521 h 1794"/>
              <a:gd name="T70" fmla="*/ 1261 w 1800"/>
              <a:gd name="T71" fmla="*/ 1718 h 1794"/>
              <a:gd name="T72" fmla="*/ 926 w 1800"/>
              <a:gd name="T73" fmla="*/ 1794 h 1794"/>
              <a:gd name="T74" fmla="*/ 899 w 1800"/>
              <a:gd name="T75" fmla="*/ 1794 h 1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00" h="1794">
                <a:moveTo>
                  <a:pt x="899" y="1794"/>
                </a:moveTo>
                <a:cubicBezTo>
                  <a:pt x="794" y="1794"/>
                  <a:pt x="686" y="1775"/>
                  <a:pt x="586" y="1738"/>
                </a:cubicBezTo>
                <a:cubicBezTo>
                  <a:pt x="479" y="1698"/>
                  <a:pt x="377" y="1636"/>
                  <a:pt x="293" y="1558"/>
                </a:cubicBezTo>
                <a:cubicBezTo>
                  <a:pt x="209" y="1481"/>
                  <a:pt x="139" y="1385"/>
                  <a:pt x="90" y="1281"/>
                </a:cubicBezTo>
                <a:cubicBezTo>
                  <a:pt x="41" y="1177"/>
                  <a:pt x="12" y="1062"/>
                  <a:pt x="6" y="947"/>
                </a:cubicBezTo>
                <a:cubicBezTo>
                  <a:pt x="0" y="834"/>
                  <a:pt x="16" y="716"/>
                  <a:pt x="54" y="607"/>
                </a:cubicBezTo>
                <a:cubicBezTo>
                  <a:pt x="92" y="498"/>
                  <a:pt x="152" y="395"/>
                  <a:pt x="227" y="310"/>
                </a:cubicBezTo>
                <a:cubicBezTo>
                  <a:pt x="303" y="224"/>
                  <a:pt x="397" y="151"/>
                  <a:pt x="500" y="100"/>
                </a:cubicBezTo>
                <a:cubicBezTo>
                  <a:pt x="603" y="49"/>
                  <a:pt x="717" y="17"/>
                  <a:pt x="831" y="8"/>
                </a:cubicBezTo>
                <a:cubicBezTo>
                  <a:pt x="945" y="0"/>
                  <a:pt x="1063" y="14"/>
                  <a:pt x="1173" y="49"/>
                </a:cubicBezTo>
                <a:cubicBezTo>
                  <a:pt x="1282" y="85"/>
                  <a:pt x="1387" y="142"/>
                  <a:pt x="1474" y="215"/>
                </a:cubicBezTo>
                <a:cubicBezTo>
                  <a:pt x="1561" y="289"/>
                  <a:pt x="1636" y="381"/>
                  <a:pt x="1689" y="483"/>
                </a:cubicBezTo>
                <a:cubicBezTo>
                  <a:pt x="1743" y="585"/>
                  <a:pt x="1777" y="698"/>
                  <a:pt x="1789" y="812"/>
                </a:cubicBezTo>
                <a:cubicBezTo>
                  <a:pt x="1800" y="926"/>
                  <a:pt x="1789" y="1044"/>
                  <a:pt x="1756" y="1155"/>
                </a:cubicBezTo>
                <a:cubicBezTo>
                  <a:pt x="1755" y="1159"/>
                  <a:pt x="1750" y="1162"/>
                  <a:pt x="1745" y="1160"/>
                </a:cubicBezTo>
                <a:cubicBezTo>
                  <a:pt x="1741" y="1159"/>
                  <a:pt x="1738" y="1154"/>
                  <a:pt x="1740" y="1150"/>
                </a:cubicBezTo>
                <a:cubicBezTo>
                  <a:pt x="1772" y="1042"/>
                  <a:pt x="1783" y="925"/>
                  <a:pt x="1772" y="814"/>
                </a:cubicBezTo>
                <a:cubicBezTo>
                  <a:pt x="1761" y="702"/>
                  <a:pt x="1727" y="591"/>
                  <a:pt x="1674" y="491"/>
                </a:cubicBezTo>
                <a:cubicBezTo>
                  <a:pt x="1622" y="391"/>
                  <a:pt x="1549" y="300"/>
                  <a:pt x="1463" y="228"/>
                </a:cubicBezTo>
                <a:cubicBezTo>
                  <a:pt x="1377" y="156"/>
                  <a:pt x="1275" y="100"/>
                  <a:pt x="1167" y="65"/>
                </a:cubicBezTo>
                <a:cubicBezTo>
                  <a:pt x="1060" y="31"/>
                  <a:pt x="944" y="17"/>
                  <a:pt x="832" y="25"/>
                </a:cubicBezTo>
                <a:cubicBezTo>
                  <a:pt x="721" y="34"/>
                  <a:pt x="608" y="65"/>
                  <a:pt x="507" y="115"/>
                </a:cubicBezTo>
                <a:cubicBezTo>
                  <a:pt x="406" y="166"/>
                  <a:pt x="314" y="237"/>
                  <a:pt x="240" y="321"/>
                </a:cubicBezTo>
                <a:cubicBezTo>
                  <a:pt x="166" y="405"/>
                  <a:pt x="107" y="506"/>
                  <a:pt x="70" y="612"/>
                </a:cubicBezTo>
                <a:cubicBezTo>
                  <a:pt x="33" y="719"/>
                  <a:pt x="17" y="835"/>
                  <a:pt x="23" y="947"/>
                </a:cubicBezTo>
                <a:cubicBezTo>
                  <a:pt x="29" y="1059"/>
                  <a:pt x="57" y="1172"/>
                  <a:pt x="105" y="1274"/>
                </a:cubicBezTo>
                <a:cubicBezTo>
                  <a:pt x="153" y="1376"/>
                  <a:pt x="222" y="1470"/>
                  <a:pt x="305" y="1546"/>
                </a:cubicBezTo>
                <a:cubicBezTo>
                  <a:pt x="387" y="1622"/>
                  <a:pt x="486" y="1683"/>
                  <a:pt x="592" y="1722"/>
                </a:cubicBezTo>
                <a:cubicBezTo>
                  <a:pt x="698" y="1761"/>
                  <a:pt x="813" y="1781"/>
                  <a:pt x="925" y="1777"/>
                </a:cubicBezTo>
                <a:cubicBezTo>
                  <a:pt x="1037" y="1774"/>
                  <a:pt x="1151" y="1748"/>
                  <a:pt x="1254" y="1702"/>
                </a:cubicBezTo>
                <a:cubicBezTo>
                  <a:pt x="1357" y="1656"/>
                  <a:pt x="1453" y="1590"/>
                  <a:pt x="1531" y="1509"/>
                </a:cubicBezTo>
                <a:cubicBezTo>
                  <a:pt x="1608" y="1428"/>
                  <a:pt x="1672" y="1330"/>
                  <a:pt x="1713" y="1225"/>
                </a:cubicBezTo>
                <a:cubicBezTo>
                  <a:pt x="1715" y="1221"/>
                  <a:pt x="1720" y="1219"/>
                  <a:pt x="1724" y="1221"/>
                </a:cubicBezTo>
                <a:cubicBezTo>
                  <a:pt x="1729" y="1222"/>
                  <a:pt x="1731" y="1227"/>
                  <a:pt x="1729" y="1232"/>
                </a:cubicBezTo>
                <a:cubicBezTo>
                  <a:pt x="1687" y="1338"/>
                  <a:pt x="1622" y="1438"/>
                  <a:pt x="1543" y="1521"/>
                </a:cubicBezTo>
                <a:cubicBezTo>
                  <a:pt x="1463" y="1603"/>
                  <a:pt x="1366" y="1671"/>
                  <a:pt x="1261" y="1718"/>
                </a:cubicBezTo>
                <a:cubicBezTo>
                  <a:pt x="1156" y="1764"/>
                  <a:pt x="1040" y="1791"/>
                  <a:pt x="926" y="1794"/>
                </a:cubicBezTo>
                <a:cubicBezTo>
                  <a:pt x="917" y="1794"/>
                  <a:pt x="908" y="1794"/>
                  <a:pt x="899" y="17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7CD93A2A-4178-4321-9DDB-1BAC3722A9A1}"/>
              </a:ext>
            </a:extLst>
          </p:cNvPr>
          <p:cNvSpPr>
            <a:spLocks noEditPoints="1"/>
          </p:cNvSpPr>
          <p:nvPr/>
        </p:nvSpPr>
        <p:spPr bwMode="auto">
          <a:xfrm>
            <a:off x="4281202" y="1459181"/>
            <a:ext cx="3629597" cy="3634879"/>
          </a:xfrm>
          <a:custGeom>
            <a:avLst/>
            <a:gdLst>
              <a:gd name="T0" fmla="*/ 634 w 1716"/>
              <a:gd name="T1" fmla="*/ 1679 h 1718"/>
              <a:gd name="T2" fmla="*/ 866 w 1716"/>
              <a:gd name="T3" fmla="*/ 1718 h 1718"/>
              <a:gd name="T4" fmla="*/ 903 w 1716"/>
              <a:gd name="T5" fmla="*/ 1708 h 1718"/>
              <a:gd name="T6" fmla="*/ 916 w 1716"/>
              <a:gd name="T7" fmla="*/ 1701 h 1718"/>
              <a:gd name="T8" fmla="*/ 1092 w 1716"/>
              <a:gd name="T9" fmla="*/ 1685 h 1718"/>
              <a:gd name="T10" fmla="*/ 623 w 1716"/>
              <a:gd name="T11" fmla="*/ 1676 h 1718"/>
              <a:gd name="T12" fmla="*/ 379 w 1716"/>
              <a:gd name="T13" fmla="*/ 1561 h 1718"/>
              <a:gd name="T14" fmla="*/ 588 w 1716"/>
              <a:gd name="T15" fmla="*/ 1674 h 1718"/>
              <a:gd name="T16" fmla="*/ 1178 w 1716"/>
              <a:gd name="T17" fmla="*/ 1647 h 1718"/>
              <a:gd name="T18" fmla="*/ 1339 w 1716"/>
              <a:gd name="T19" fmla="*/ 1550 h 1718"/>
              <a:gd name="T20" fmla="*/ 1199 w 1716"/>
              <a:gd name="T21" fmla="*/ 1647 h 1718"/>
              <a:gd name="T22" fmla="*/ 367 w 1716"/>
              <a:gd name="T23" fmla="*/ 1543 h 1718"/>
              <a:gd name="T24" fmla="*/ 251 w 1716"/>
              <a:gd name="T25" fmla="*/ 1467 h 1718"/>
              <a:gd name="T26" fmla="*/ 345 w 1716"/>
              <a:gd name="T27" fmla="*/ 1526 h 1718"/>
              <a:gd name="T28" fmla="*/ 1418 w 1716"/>
              <a:gd name="T29" fmla="*/ 1499 h 1718"/>
              <a:gd name="T30" fmla="*/ 1538 w 1716"/>
              <a:gd name="T31" fmla="*/ 1354 h 1718"/>
              <a:gd name="T32" fmla="*/ 1438 w 1716"/>
              <a:gd name="T33" fmla="*/ 1492 h 1718"/>
              <a:gd name="T34" fmla="*/ 159 w 1716"/>
              <a:gd name="T35" fmla="*/ 1343 h 1718"/>
              <a:gd name="T36" fmla="*/ 67 w 1716"/>
              <a:gd name="T37" fmla="*/ 1193 h 1718"/>
              <a:gd name="T38" fmla="*/ 155 w 1716"/>
              <a:gd name="T39" fmla="*/ 1322 h 1718"/>
              <a:gd name="T40" fmla="*/ 1584 w 1716"/>
              <a:gd name="T41" fmla="*/ 1284 h 1718"/>
              <a:gd name="T42" fmla="*/ 1601 w 1716"/>
              <a:gd name="T43" fmla="*/ 1271 h 1718"/>
              <a:gd name="T44" fmla="*/ 1687 w 1716"/>
              <a:gd name="T45" fmla="*/ 1044 h 1718"/>
              <a:gd name="T46" fmla="*/ 42 w 1716"/>
              <a:gd name="T47" fmla="*/ 1105 h 1718"/>
              <a:gd name="T48" fmla="*/ 35 w 1716"/>
              <a:gd name="T49" fmla="*/ 1077 h 1718"/>
              <a:gd name="T50" fmla="*/ 9 w 1716"/>
              <a:gd name="T51" fmla="*/ 836 h 1718"/>
              <a:gd name="T52" fmla="*/ 42 w 1716"/>
              <a:gd name="T53" fmla="*/ 1073 h 1718"/>
              <a:gd name="T54" fmla="*/ 1700 w 1716"/>
              <a:gd name="T55" fmla="*/ 1027 h 1718"/>
              <a:gd name="T56" fmla="*/ 1699 w 1716"/>
              <a:gd name="T57" fmla="*/ 829 h 1718"/>
              <a:gd name="T58" fmla="*/ 1716 w 1716"/>
              <a:gd name="T59" fmla="*/ 859 h 1718"/>
              <a:gd name="T60" fmla="*/ 9 w 1716"/>
              <a:gd name="T61" fmla="*/ 825 h 1718"/>
              <a:gd name="T62" fmla="*/ 11 w 1716"/>
              <a:gd name="T63" fmla="*/ 797 h 1718"/>
              <a:gd name="T64" fmla="*/ 26 w 1716"/>
              <a:gd name="T65" fmla="*/ 733 h 1718"/>
              <a:gd name="T66" fmla="*/ 1699 w 1716"/>
              <a:gd name="T67" fmla="*/ 735 h 1718"/>
              <a:gd name="T68" fmla="*/ 1647 w 1716"/>
              <a:gd name="T69" fmla="*/ 569 h 1718"/>
              <a:gd name="T70" fmla="*/ 1704 w 1716"/>
              <a:gd name="T71" fmla="*/ 714 h 1718"/>
              <a:gd name="T72" fmla="*/ 78 w 1716"/>
              <a:gd name="T73" fmla="*/ 545 h 1718"/>
              <a:gd name="T74" fmla="*/ 98 w 1716"/>
              <a:gd name="T75" fmla="*/ 461 h 1718"/>
              <a:gd name="T76" fmla="*/ 81 w 1716"/>
              <a:gd name="T77" fmla="*/ 524 h 1718"/>
              <a:gd name="T78" fmla="*/ 1624 w 1716"/>
              <a:gd name="T79" fmla="*/ 478 h 1718"/>
              <a:gd name="T80" fmla="*/ 1479 w 1716"/>
              <a:gd name="T81" fmla="*/ 292 h 1718"/>
              <a:gd name="T82" fmla="*/ 1610 w 1716"/>
              <a:gd name="T83" fmla="*/ 446 h 1718"/>
              <a:gd name="T84" fmla="*/ 224 w 1716"/>
              <a:gd name="T85" fmla="*/ 307 h 1718"/>
              <a:gd name="T86" fmla="*/ 237 w 1716"/>
              <a:gd name="T87" fmla="*/ 267 h 1718"/>
              <a:gd name="T88" fmla="*/ 242 w 1716"/>
              <a:gd name="T89" fmla="*/ 286 h 1718"/>
              <a:gd name="T90" fmla="*/ 1454 w 1716"/>
              <a:gd name="T91" fmla="*/ 242 h 1718"/>
              <a:gd name="T92" fmla="*/ 1287 w 1716"/>
              <a:gd name="T93" fmla="*/ 136 h 1718"/>
              <a:gd name="T94" fmla="*/ 1434 w 1716"/>
              <a:gd name="T95" fmla="*/ 235 h 1718"/>
              <a:gd name="T96" fmla="*/ 439 w 1716"/>
              <a:gd name="T97" fmla="*/ 130 h 1718"/>
              <a:gd name="T98" fmla="*/ 518 w 1716"/>
              <a:gd name="T99" fmla="*/ 81 h 1718"/>
              <a:gd name="T100" fmla="*/ 1212 w 1716"/>
              <a:gd name="T101" fmla="*/ 97 h 1718"/>
              <a:gd name="T102" fmla="*/ 1190 w 1716"/>
              <a:gd name="T103" fmla="*/ 86 h 1718"/>
              <a:gd name="T104" fmla="*/ 1030 w 1716"/>
              <a:gd name="T105" fmla="*/ 19 h 1718"/>
              <a:gd name="T106" fmla="*/ 582 w 1716"/>
              <a:gd name="T107" fmla="*/ 64 h 1718"/>
              <a:gd name="T108" fmla="*/ 639 w 1716"/>
              <a:gd name="T109" fmla="*/ 47 h 1718"/>
              <a:gd name="T110" fmla="*/ 662 w 1716"/>
              <a:gd name="T111" fmla="*/ 24 h 1718"/>
              <a:gd name="T112" fmla="*/ 683 w 1716"/>
              <a:gd name="T113" fmla="*/ 28 h 1718"/>
              <a:gd name="T114" fmla="*/ 916 w 1716"/>
              <a:gd name="T115" fmla="*/ 20 h 1718"/>
              <a:gd name="T116" fmla="*/ 945 w 1716"/>
              <a:gd name="T117" fmla="*/ 23 h 1718"/>
              <a:gd name="T118" fmla="*/ 945 w 1716"/>
              <a:gd name="T119" fmla="*/ 23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16" h="1718">
                <a:moveTo>
                  <a:pt x="859" y="1718"/>
                </a:moveTo>
                <a:cubicBezTo>
                  <a:pt x="855" y="1718"/>
                  <a:pt x="852" y="1718"/>
                  <a:pt x="849" y="1718"/>
                </a:cubicBezTo>
                <a:cubicBezTo>
                  <a:pt x="836" y="1718"/>
                  <a:pt x="822" y="1717"/>
                  <a:pt x="809" y="1716"/>
                </a:cubicBezTo>
                <a:cubicBezTo>
                  <a:pt x="753" y="1713"/>
                  <a:pt x="696" y="1704"/>
                  <a:pt x="641" y="1690"/>
                </a:cubicBezTo>
                <a:cubicBezTo>
                  <a:pt x="640" y="1689"/>
                  <a:pt x="640" y="1689"/>
                  <a:pt x="640" y="1689"/>
                </a:cubicBezTo>
                <a:cubicBezTo>
                  <a:pt x="638" y="1689"/>
                  <a:pt x="636" y="1688"/>
                  <a:pt x="635" y="1686"/>
                </a:cubicBezTo>
                <a:cubicBezTo>
                  <a:pt x="634" y="1684"/>
                  <a:pt x="634" y="1681"/>
                  <a:pt x="634" y="1679"/>
                </a:cubicBezTo>
                <a:cubicBezTo>
                  <a:pt x="635" y="1675"/>
                  <a:pt x="640" y="1672"/>
                  <a:pt x="645" y="1673"/>
                </a:cubicBezTo>
                <a:cubicBezTo>
                  <a:pt x="699" y="1687"/>
                  <a:pt x="755" y="1696"/>
                  <a:pt x="810" y="1699"/>
                </a:cubicBezTo>
                <a:cubicBezTo>
                  <a:pt x="823" y="1700"/>
                  <a:pt x="836" y="1701"/>
                  <a:pt x="849" y="1701"/>
                </a:cubicBezTo>
                <a:cubicBezTo>
                  <a:pt x="855" y="1701"/>
                  <a:pt x="861" y="1701"/>
                  <a:pt x="866" y="1701"/>
                </a:cubicBezTo>
                <a:cubicBezTo>
                  <a:pt x="866" y="1701"/>
                  <a:pt x="866" y="1701"/>
                  <a:pt x="866" y="1701"/>
                </a:cubicBezTo>
                <a:cubicBezTo>
                  <a:pt x="871" y="1701"/>
                  <a:pt x="875" y="1704"/>
                  <a:pt x="875" y="1709"/>
                </a:cubicBezTo>
                <a:cubicBezTo>
                  <a:pt x="875" y="1714"/>
                  <a:pt x="871" y="1718"/>
                  <a:pt x="866" y="1718"/>
                </a:cubicBezTo>
                <a:cubicBezTo>
                  <a:pt x="864" y="1718"/>
                  <a:pt x="862" y="1718"/>
                  <a:pt x="859" y="1718"/>
                </a:cubicBezTo>
                <a:close/>
                <a:moveTo>
                  <a:pt x="895" y="1717"/>
                </a:moveTo>
                <a:cubicBezTo>
                  <a:pt x="890" y="1717"/>
                  <a:pt x="886" y="1713"/>
                  <a:pt x="886" y="1709"/>
                </a:cubicBezTo>
                <a:cubicBezTo>
                  <a:pt x="886" y="1707"/>
                  <a:pt x="887" y="1704"/>
                  <a:pt x="888" y="1703"/>
                </a:cubicBezTo>
                <a:cubicBezTo>
                  <a:pt x="890" y="1701"/>
                  <a:pt x="892" y="1700"/>
                  <a:pt x="894" y="1700"/>
                </a:cubicBezTo>
                <a:cubicBezTo>
                  <a:pt x="894" y="1700"/>
                  <a:pt x="894" y="1700"/>
                  <a:pt x="894" y="1700"/>
                </a:cubicBezTo>
                <a:cubicBezTo>
                  <a:pt x="899" y="1700"/>
                  <a:pt x="903" y="1703"/>
                  <a:pt x="903" y="1708"/>
                </a:cubicBezTo>
                <a:cubicBezTo>
                  <a:pt x="903" y="1713"/>
                  <a:pt x="900" y="1717"/>
                  <a:pt x="895" y="1717"/>
                </a:cubicBezTo>
                <a:cubicBezTo>
                  <a:pt x="895" y="1717"/>
                  <a:pt x="895" y="1717"/>
                  <a:pt x="895" y="1717"/>
                </a:cubicBezTo>
                <a:cubicBezTo>
                  <a:pt x="895" y="1717"/>
                  <a:pt x="895" y="1717"/>
                  <a:pt x="895" y="1717"/>
                </a:cubicBezTo>
                <a:close/>
                <a:moveTo>
                  <a:pt x="923" y="1715"/>
                </a:moveTo>
                <a:cubicBezTo>
                  <a:pt x="923" y="1715"/>
                  <a:pt x="923" y="1715"/>
                  <a:pt x="923" y="1715"/>
                </a:cubicBezTo>
                <a:cubicBezTo>
                  <a:pt x="919" y="1715"/>
                  <a:pt x="915" y="1712"/>
                  <a:pt x="914" y="1707"/>
                </a:cubicBezTo>
                <a:cubicBezTo>
                  <a:pt x="914" y="1705"/>
                  <a:pt x="915" y="1703"/>
                  <a:pt x="916" y="1701"/>
                </a:cubicBezTo>
                <a:cubicBezTo>
                  <a:pt x="918" y="1700"/>
                  <a:pt x="920" y="1698"/>
                  <a:pt x="922" y="1698"/>
                </a:cubicBezTo>
                <a:cubicBezTo>
                  <a:pt x="978" y="1694"/>
                  <a:pt x="1033" y="1684"/>
                  <a:pt x="1087" y="1669"/>
                </a:cubicBezTo>
                <a:cubicBezTo>
                  <a:pt x="1105" y="1664"/>
                  <a:pt x="1123" y="1658"/>
                  <a:pt x="1141" y="1652"/>
                </a:cubicBezTo>
                <a:cubicBezTo>
                  <a:pt x="1145" y="1650"/>
                  <a:pt x="1150" y="1653"/>
                  <a:pt x="1152" y="1657"/>
                </a:cubicBezTo>
                <a:cubicBezTo>
                  <a:pt x="1152" y="1659"/>
                  <a:pt x="1152" y="1661"/>
                  <a:pt x="1151" y="1663"/>
                </a:cubicBezTo>
                <a:cubicBezTo>
                  <a:pt x="1150" y="1665"/>
                  <a:pt x="1148" y="1667"/>
                  <a:pt x="1146" y="1668"/>
                </a:cubicBezTo>
                <a:cubicBezTo>
                  <a:pt x="1128" y="1674"/>
                  <a:pt x="1110" y="1680"/>
                  <a:pt x="1092" y="1685"/>
                </a:cubicBezTo>
                <a:cubicBezTo>
                  <a:pt x="1037" y="1701"/>
                  <a:pt x="980" y="1711"/>
                  <a:pt x="923" y="1715"/>
                </a:cubicBezTo>
                <a:close/>
                <a:moveTo>
                  <a:pt x="615" y="1682"/>
                </a:moveTo>
                <a:cubicBezTo>
                  <a:pt x="614" y="1682"/>
                  <a:pt x="614" y="1682"/>
                  <a:pt x="613" y="1682"/>
                </a:cubicBezTo>
                <a:cubicBezTo>
                  <a:pt x="608" y="1680"/>
                  <a:pt x="606" y="1676"/>
                  <a:pt x="607" y="1671"/>
                </a:cubicBezTo>
                <a:cubicBezTo>
                  <a:pt x="608" y="1667"/>
                  <a:pt x="613" y="1664"/>
                  <a:pt x="618" y="1665"/>
                </a:cubicBezTo>
                <a:cubicBezTo>
                  <a:pt x="620" y="1666"/>
                  <a:pt x="622" y="1668"/>
                  <a:pt x="623" y="1670"/>
                </a:cubicBezTo>
                <a:cubicBezTo>
                  <a:pt x="624" y="1672"/>
                  <a:pt x="624" y="1674"/>
                  <a:pt x="623" y="1676"/>
                </a:cubicBezTo>
                <a:cubicBezTo>
                  <a:pt x="622" y="1680"/>
                  <a:pt x="619" y="1682"/>
                  <a:pt x="615" y="1682"/>
                </a:cubicBezTo>
                <a:close/>
                <a:moveTo>
                  <a:pt x="588" y="1674"/>
                </a:moveTo>
                <a:cubicBezTo>
                  <a:pt x="587" y="1674"/>
                  <a:pt x="586" y="1673"/>
                  <a:pt x="586" y="1673"/>
                </a:cubicBezTo>
                <a:cubicBezTo>
                  <a:pt x="568" y="1667"/>
                  <a:pt x="550" y="1660"/>
                  <a:pt x="532" y="1653"/>
                </a:cubicBezTo>
                <a:cubicBezTo>
                  <a:pt x="530" y="1652"/>
                  <a:pt x="527" y="1651"/>
                  <a:pt x="525" y="1650"/>
                </a:cubicBezTo>
                <a:cubicBezTo>
                  <a:pt x="475" y="1629"/>
                  <a:pt x="427" y="1603"/>
                  <a:pt x="381" y="1573"/>
                </a:cubicBezTo>
                <a:cubicBezTo>
                  <a:pt x="377" y="1570"/>
                  <a:pt x="376" y="1565"/>
                  <a:pt x="379" y="1561"/>
                </a:cubicBezTo>
                <a:cubicBezTo>
                  <a:pt x="381" y="1557"/>
                  <a:pt x="387" y="1556"/>
                  <a:pt x="390" y="1559"/>
                </a:cubicBezTo>
                <a:cubicBezTo>
                  <a:pt x="435" y="1589"/>
                  <a:pt x="483" y="1614"/>
                  <a:pt x="532" y="1635"/>
                </a:cubicBezTo>
                <a:cubicBezTo>
                  <a:pt x="533" y="1635"/>
                  <a:pt x="535" y="1636"/>
                  <a:pt x="536" y="1637"/>
                </a:cubicBezTo>
                <a:cubicBezTo>
                  <a:pt x="539" y="1637"/>
                  <a:pt x="539" y="1637"/>
                  <a:pt x="539" y="1637"/>
                </a:cubicBezTo>
                <a:cubicBezTo>
                  <a:pt x="556" y="1645"/>
                  <a:pt x="573" y="1651"/>
                  <a:pt x="591" y="1657"/>
                </a:cubicBezTo>
                <a:cubicBezTo>
                  <a:pt x="595" y="1659"/>
                  <a:pt x="598" y="1663"/>
                  <a:pt x="596" y="1668"/>
                </a:cubicBezTo>
                <a:cubicBezTo>
                  <a:pt x="595" y="1671"/>
                  <a:pt x="592" y="1674"/>
                  <a:pt x="588" y="1674"/>
                </a:cubicBezTo>
                <a:close/>
                <a:moveTo>
                  <a:pt x="1170" y="1658"/>
                </a:moveTo>
                <a:cubicBezTo>
                  <a:pt x="1166" y="1658"/>
                  <a:pt x="1163" y="1656"/>
                  <a:pt x="1162" y="1653"/>
                </a:cubicBezTo>
                <a:cubicBezTo>
                  <a:pt x="1161" y="1651"/>
                  <a:pt x="1161" y="1649"/>
                  <a:pt x="1162" y="1646"/>
                </a:cubicBezTo>
                <a:cubicBezTo>
                  <a:pt x="1163" y="1644"/>
                  <a:pt x="1165" y="1643"/>
                  <a:pt x="1167" y="1642"/>
                </a:cubicBezTo>
                <a:cubicBezTo>
                  <a:pt x="1167" y="1642"/>
                  <a:pt x="1167" y="1642"/>
                  <a:pt x="1167" y="1642"/>
                </a:cubicBezTo>
                <a:cubicBezTo>
                  <a:pt x="1167" y="1642"/>
                  <a:pt x="1167" y="1642"/>
                  <a:pt x="1167" y="1642"/>
                </a:cubicBezTo>
                <a:cubicBezTo>
                  <a:pt x="1171" y="1640"/>
                  <a:pt x="1176" y="1643"/>
                  <a:pt x="1178" y="1647"/>
                </a:cubicBezTo>
                <a:cubicBezTo>
                  <a:pt x="1180" y="1651"/>
                  <a:pt x="1177" y="1656"/>
                  <a:pt x="1173" y="1658"/>
                </a:cubicBezTo>
                <a:cubicBezTo>
                  <a:pt x="1172" y="1658"/>
                  <a:pt x="1171" y="1658"/>
                  <a:pt x="1170" y="1658"/>
                </a:cubicBezTo>
                <a:close/>
                <a:moveTo>
                  <a:pt x="1196" y="1648"/>
                </a:moveTo>
                <a:cubicBezTo>
                  <a:pt x="1193" y="1648"/>
                  <a:pt x="1190" y="1645"/>
                  <a:pt x="1188" y="1642"/>
                </a:cubicBezTo>
                <a:cubicBezTo>
                  <a:pt x="1187" y="1640"/>
                  <a:pt x="1187" y="1638"/>
                  <a:pt x="1188" y="1636"/>
                </a:cubicBezTo>
                <a:cubicBezTo>
                  <a:pt x="1189" y="1634"/>
                  <a:pt x="1191" y="1632"/>
                  <a:pt x="1193" y="1631"/>
                </a:cubicBezTo>
                <a:cubicBezTo>
                  <a:pt x="1244" y="1609"/>
                  <a:pt x="1293" y="1581"/>
                  <a:pt x="1339" y="1550"/>
                </a:cubicBezTo>
                <a:cubicBezTo>
                  <a:pt x="1354" y="1539"/>
                  <a:pt x="1369" y="1528"/>
                  <a:pt x="1384" y="1516"/>
                </a:cubicBezTo>
                <a:cubicBezTo>
                  <a:pt x="1388" y="1513"/>
                  <a:pt x="1393" y="1514"/>
                  <a:pt x="1396" y="1517"/>
                </a:cubicBezTo>
                <a:cubicBezTo>
                  <a:pt x="1397" y="1519"/>
                  <a:pt x="1398" y="1521"/>
                  <a:pt x="1398" y="1524"/>
                </a:cubicBezTo>
                <a:cubicBezTo>
                  <a:pt x="1398" y="1526"/>
                  <a:pt x="1396" y="1528"/>
                  <a:pt x="1395" y="1529"/>
                </a:cubicBezTo>
                <a:cubicBezTo>
                  <a:pt x="1380" y="1541"/>
                  <a:pt x="1365" y="1553"/>
                  <a:pt x="1349" y="1563"/>
                </a:cubicBezTo>
                <a:cubicBezTo>
                  <a:pt x="1302" y="1596"/>
                  <a:pt x="1252" y="1624"/>
                  <a:pt x="1199" y="1647"/>
                </a:cubicBezTo>
                <a:cubicBezTo>
                  <a:pt x="1199" y="1647"/>
                  <a:pt x="1199" y="1647"/>
                  <a:pt x="1199" y="1647"/>
                </a:cubicBezTo>
                <a:cubicBezTo>
                  <a:pt x="1199" y="1647"/>
                  <a:pt x="1199" y="1647"/>
                  <a:pt x="1199" y="1647"/>
                </a:cubicBezTo>
                <a:cubicBezTo>
                  <a:pt x="1198" y="1647"/>
                  <a:pt x="1197" y="1648"/>
                  <a:pt x="1196" y="1648"/>
                </a:cubicBezTo>
                <a:close/>
                <a:moveTo>
                  <a:pt x="362" y="1558"/>
                </a:moveTo>
                <a:cubicBezTo>
                  <a:pt x="361" y="1558"/>
                  <a:pt x="359" y="1558"/>
                  <a:pt x="358" y="1557"/>
                </a:cubicBezTo>
                <a:cubicBezTo>
                  <a:pt x="354" y="1554"/>
                  <a:pt x="353" y="1549"/>
                  <a:pt x="356" y="1545"/>
                </a:cubicBezTo>
                <a:cubicBezTo>
                  <a:pt x="358" y="1541"/>
                  <a:pt x="363" y="1540"/>
                  <a:pt x="367" y="1543"/>
                </a:cubicBezTo>
                <a:cubicBezTo>
                  <a:pt x="367" y="1543"/>
                  <a:pt x="367" y="1543"/>
                  <a:pt x="367" y="1543"/>
                </a:cubicBezTo>
                <a:cubicBezTo>
                  <a:pt x="367" y="1543"/>
                  <a:pt x="367" y="1543"/>
                  <a:pt x="367" y="1543"/>
                </a:cubicBezTo>
                <a:cubicBezTo>
                  <a:pt x="371" y="1545"/>
                  <a:pt x="372" y="1551"/>
                  <a:pt x="369" y="1555"/>
                </a:cubicBezTo>
                <a:cubicBezTo>
                  <a:pt x="368" y="1557"/>
                  <a:pt x="365" y="1558"/>
                  <a:pt x="362" y="1558"/>
                </a:cubicBezTo>
                <a:close/>
                <a:moveTo>
                  <a:pt x="340" y="1541"/>
                </a:moveTo>
                <a:cubicBezTo>
                  <a:pt x="338" y="1541"/>
                  <a:pt x="336" y="1541"/>
                  <a:pt x="335" y="1540"/>
                </a:cubicBezTo>
                <a:cubicBezTo>
                  <a:pt x="319" y="1528"/>
                  <a:pt x="305" y="1516"/>
                  <a:pt x="290" y="1503"/>
                </a:cubicBezTo>
                <a:cubicBezTo>
                  <a:pt x="277" y="1491"/>
                  <a:pt x="264" y="1479"/>
                  <a:pt x="251" y="1467"/>
                </a:cubicBezTo>
                <a:cubicBezTo>
                  <a:pt x="224" y="1439"/>
                  <a:pt x="198" y="1409"/>
                  <a:pt x="174" y="1378"/>
                </a:cubicBezTo>
                <a:cubicBezTo>
                  <a:pt x="171" y="1374"/>
                  <a:pt x="172" y="1369"/>
                  <a:pt x="176" y="1366"/>
                </a:cubicBezTo>
                <a:cubicBezTo>
                  <a:pt x="179" y="1363"/>
                  <a:pt x="185" y="1364"/>
                  <a:pt x="188" y="1368"/>
                </a:cubicBezTo>
                <a:cubicBezTo>
                  <a:pt x="211" y="1398"/>
                  <a:pt x="236" y="1428"/>
                  <a:pt x="263" y="1455"/>
                </a:cubicBezTo>
                <a:cubicBezTo>
                  <a:pt x="276" y="1467"/>
                  <a:pt x="288" y="1479"/>
                  <a:pt x="302" y="1491"/>
                </a:cubicBezTo>
                <a:cubicBezTo>
                  <a:pt x="302" y="1491"/>
                  <a:pt x="302" y="1491"/>
                  <a:pt x="302" y="1491"/>
                </a:cubicBezTo>
                <a:cubicBezTo>
                  <a:pt x="316" y="1503"/>
                  <a:pt x="330" y="1515"/>
                  <a:pt x="345" y="1526"/>
                </a:cubicBezTo>
                <a:cubicBezTo>
                  <a:pt x="349" y="1529"/>
                  <a:pt x="349" y="1534"/>
                  <a:pt x="346" y="1538"/>
                </a:cubicBezTo>
                <a:cubicBezTo>
                  <a:pt x="345" y="1540"/>
                  <a:pt x="342" y="1541"/>
                  <a:pt x="340" y="1541"/>
                </a:cubicBezTo>
                <a:close/>
                <a:moveTo>
                  <a:pt x="1411" y="1513"/>
                </a:moveTo>
                <a:cubicBezTo>
                  <a:pt x="1409" y="1513"/>
                  <a:pt x="1406" y="1512"/>
                  <a:pt x="1405" y="1510"/>
                </a:cubicBezTo>
                <a:cubicBezTo>
                  <a:pt x="1403" y="1508"/>
                  <a:pt x="1403" y="1506"/>
                  <a:pt x="1403" y="1504"/>
                </a:cubicBezTo>
                <a:cubicBezTo>
                  <a:pt x="1403" y="1502"/>
                  <a:pt x="1404" y="1500"/>
                  <a:pt x="1406" y="1498"/>
                </a:cubicBezTo>
                <a:cubicBezTo>
                  <a:pt x="1409" y="1495"/>
                  <a:pt x="1415" y="1496"/>
                  <a:pt x="1418" y="1499"/>
                </a:cubicBezTo>
                <a:cubicBezTo>
                  <a:pt x="1421" y="1503"/>
                  <a:pt x="1420" y="1508"/>
                  <a:pt x="1417" y="1511"/>
                </a:cubicBezTo>
                <a:cubicBezTo>
                  <a:pt x="1415" y="1512"/>
                  <a:pt x="1413" y="1513"/>
                  <a:pt x="1411" y="1513"/>
                </a:cubicBezTo>
                <a:close/>
                <a:moveTo>
                  <a:pt x="1432" y="1494"/>
                </a:moveTo>
                <a:cubicBezTo>
                  <a:pt x="1430" y="1494"/>
                  <a:pt x="1428" y="1493"/>
                  <a:pt x="1426" y="1492"/>
                </a:cubicBezTo>
                <a:cubicBezTo>
                  <a:pt x="1423" y="1488"/>
                  <a:pt x="1423" y="1483"/>
                  <a:pt x="1427" y="1480"/>
                </a:cubicBezTo>
                <a:cubicBezTo>
                  <a:pt x="1431" y="1475"/>
                  <a:pt x="1435" y="1471"/>
                  <a:pt x="1439" y="1468"/>
                </a:cubicBezTo>
                <a:cubicBezTo>
                  <a:pt x="1475" y="1433"/>
                  <a:pt x="1509" y="1395"/>
                  <a:pt x="1538" y="1354"/>
                </a:cubicBezTo>
                <a:cubicBezTo>
                  <a:pt x="1549" y="1339"/>
                  <a:pt x="1560" y="1324"/>
                  <a:pt x="1570" y="1308"/>
                </a:cubicBezTo>
                <a:cubicBezTo>
                  <a:pt x="1572" y="1304"/>
                  <a:pt x="1577" y="1303"/>
                  <a:pt x="1581" y="1305"/>
                </a:cubicBezTo>
                <a:cubicBezTo>
                  <a:pt x="1585" y="1308"/>
                  <a:pt x="1586" y="1313"/>
                  <a:pt x="1584" y="1317"/>
                </a:cubicBezTo>
                <a:cubicBezTo>
                  <a:pt x="1574" y="1333"/>
                  <a:pt x="1563" y="1349"/>
                  <a:pt x="1552" y="1364"/>
                </a:cubicBezTo>
                <a:cubicBezTo>
                  <a:pt x="1522" y="1406"/>
                  <a:pt x="1488" y="1445"/>
                  <a:pt x="1451" y="1480"/>
                </a:cubicBezTo>
                <a:cubicBezTo>
                  <a:pt x="1447" y="1484"/>
                  <a:pt x="1442" y="1488"/>
                  <a:pt x="1438" y="1492"/>
                </a:cubicBezTo>
                <a:cubicBezTo>
                  <a:pt x="1438" y="1492"/>
                  <a:pt x="1438" y="1492"/>
                  <a:pt x="1438" y="1492"/>
                </a:cubicBezTo>
                <a:cubicBezTo>
                  <a:pt x="1438" y="1492"/>
                  <a:pt x="1438" y="1492"/>
                  <a:pt x="1438" y="1492"/>
                </a:cubicBezTo>
                <a:cubicBezTo>
                  <a:pt x="1436" y="1494"/>
                  <a:pt x="1434" y="1494"/>
                  <a:pt x="1432" y="1494"/>
                </a:cubicBezTo>
                <a:close/>
                <a:moveTo>
                  <a:pt x="164" y="1358"/>
                </a:moveTo>
                <a:cubicBezTo>
                  <a:pt x="161" y="1358"/>
                  <a:pt x="159" y="1357"/>
                  <a:pt x="157" y="1355"/>
                </a:cubicBezTo>
                <a:cubicBezTo>
                  <a:pt x="157" y="1355"/>
                  <a:pt x="157" y="1355"/>
                  <a:pt x="157" y="1355"/>
                </a:cubicBezTo>
                <a:cubicBezTo>
                  <a:pt x="156" y="1353"/>
                  <a:pt x="155" y="1351"/>
                  <a:pt x="156" y="1348"/>
                </a:cubicBezTo>
                <a:cubicBezTo>
                  <a:pt x="156" y="1346"/>
                  <a:pt x="157" y="1344"/>
                  <a:pt x="159" y="1343"/>
                </a:cubicBezTo>
                <a:cubicBezTo>
                  <a:pt x="163" y="1340"/>
                  <a:pt x="168" y="1341"/>
                  <a:pt x="171" y="1345"/>
                </a:cubicBezTo>
                <a:cubicBezTo>
                  <a:pt x="174" y="1349"/>
                  <a:pt x="173" y="1354"/>
                  <a:pt x="169" y="1357"/>
                </a:cubicBezTo>
                <a:cubicBezTo>
                  <a:pt x="168" y="1358"/>
                  <a:pt x="166" y="1358"/>
                  <a:pt x="164" y="1358"/>
                </a:cubicBezTo>
                <a:close/>
                <a:moveTo>
                  <a:pt x="148" y="1335"/>
                </a:moveTo>
                <a:cubicBezTo>
                  <a:pt x="145" y="1335"/>
                  <a:pt x="143" y="1334"/>
                  <a:pt x="141" y="1331"/>
                </a:cubicBezTo>
                <a:cubicBezTo>
                  <a:pt x="131" y="1315"/>
                  <a:pt x="121" y="1299"/>
                  <a:pt x="111" y="1282"/>
                </a:cubicBezTo>
                <a:cubicBezTo>
                  <a:pt x="95" y="1253"/>
                  <a:pt x="80" y="1223"/>
                  <a:pt x="67" y="1193"/>
                </a:cubicBezTo>
                <a:cubicBezTo>
                  <a:pt x="58" y="1171"/>
                  <a:pt x="50" y="1148"/>
                  <a:pt x="42" y="1126"/>
                </a:cubicBezTo>
                <a:cubicBezTo>
                  <a:pt x="42" y="1124"/>
                  <a:pt x="42" y="1121"/>
                  <a:pt x="43" y="1119"/>
                </a:cubicBezTo>
                <a:cubicBezTo>
                  <a:pt x="44" y="1117"/>
                  <a:pt x="46" y="1116"/>
                  <a:pt x="48" y="1115"/>
                </a:cubicBezTo>
                <a:cubicBezTo>
                  <a:pt x="52" y="1114"/>
                  <a:pt x="57" y="1116"/>
                  <a:pt x="59" y="1121"/>
                </a:cubicBezTo>
                <a:cubicBezTo>
                  <a:pt x="66" y="1143"/>
                  <a:pt x="74" y="1165"/>
                  <a:pt x="83" y="1186"/>
                </a:cubicBezTo>
                <a:cubicBezTo>
                  <a:pt x="96" y="1216"/>
                  <a:pt x="110" y="1246"/>
                  <a:pt x="126" y="1274"/>
                </a:cubicBezTo>
                <a:cubicBezTo>
                  <a:pt x="135" y="1290"/>
                  <a:pt x="145" y="1306"/>
                  <a:pt x="155" y="1322"/>
                </a:cubicBezTo>
                <a:cubicBezTo>
                  <a:pt x="158" y="1326"/>
                  <a:pt x="157" y="1331"/>
                  <a:pt x="153" y="1334"/>
                </a:cubicBezTo>
                <a:cubicBezTo>
                  <a:pt x="151" y="1335"/>
                  <a:pt x="150" y="1335"/>
                  <a:pt x="148" y="1335"/>
                </a:cubicBezTo>
                <a:close/>
                <a:moveTo>
                  <a:pt x="1591" y="1297"/>
                </a:moveTo>
                <a:cubicBezTo>
                  <a:pt x="1590" y="1297"/>
                  <a:pt x="1588" y="1296"/>
                  <a:pt x="1587" y="1296"/>
                </a:cubicBezTo>
                <a:cubicBezTo>
                  <a:pt x="1583" y="1293"/>
                  <a:pt x="1582" y="1288"/>
                  <a:pt x="1584" y="1284"/>
                </a:cubicBezTo>
                <a:cubicBezTo>
                  <a:pt x="1584" y="1284"/>
                  <a:pt x="1584" y="1284"/>
                  <a:pt x="1584" y="1284"/>
                </a:cubicBezTo>
                <a:cubicBezTo>
                  <a:pt x="1584" y="1284"/>
                  <a:pt x="1584" y="1284"/>
                  <a:pt x="1584" y="1284"/>
                </a:cubicBezTo>
                <a:cubicBezTo>
                  <a:pt x="1586" y="1280"/>
                  <a:pt x="1592" y="1279"/>
                  <a:pt x="1596" y="1281"/>
                </a:cubicBezTo>
                <a:cubicBezTo>
                  <a:pt x="1598" y="1282"/>
                  <a:pt x="1599" y="1284"/>
                  <a:pt x="1600" y="1286"/>
                </a:cubicBezTo>
                <a:cubicBezTo>
                  <a:pt x="1600" y="1288"/>
                  <a:pt x="1600" y="1291"/>
                  <a:pt x="1599" y="1293"/>
                </a:cubicBezTo>
                <a:cubicBezTo>
                  <a:pt x="1599" y="1293"/>
                  <a:pt x="1599" y="1293"/>
                  <a:pt x="1599" y="1293"/>
                </a:cubicBezTo>
                <a:cubicBezTo>
                  <a:pt x="1597" y="1295"/>
                  <a:pt x="1594" y="1297"/>
                  <a:pt x="1591" y="1297"/>
                </a:cubicBezTo>
                <a:close/>
                <a:moveTo>
                  <a:pt x="1605" y="1272"/>
                </a:moveTo>
                <a:cubicBezTo>
                  <a:pt x="1604" y="1272"/>
                  <a:pt x="1602" y="1272"/>
                  <a:pt x="1601" y="1271"/>
                </a:cubicBezTo>
                <a:cubicBezTo>
                  <a:pt x="1599" y="1270"/>
                  <a:pt x="1598" y="1268"/>
                  <a:pt x="1597" y="1266"/>
                </a:cubicBezTo>
                <a:cubicBezTo>
                  <a:pt x="1596" y="1264"/>
                  <a:pt x="1597" y="1262"/>
                  <a:pt x="1598" y="1260"/>
                </a:cubicBezTo>
                <a:cubicBezTo>
                  <a:pt x="1608" y="1241"/>
                  <a:pt x="1617" y="1222"/>
                  <a:pt x="1626" y="1203"/>
                </a:cubicBezTo>
                <a:cubicBezTo>
                  <a:pt x="1640" y="1171"/>
                  <a:pt x="1652" y="1138"/>
                  <a:pt x="1662" y="1105"/>
                </a:cubicBezTo>
                <a:cubicBezTo>
                  <a:pt x="1663" y="1105"/>
                  <a:pt x="1663" y="1105"/>
                  <a:pt x="1663" y="1105"/>
                </a:cubicBezTo>
                <a:cubicBezTo>
                  <a:pt x="1668" y="1087"/>
                  <a:pt x="1673" y="1069"/>
                  <a:pt x="1677" y="1051"/>
                </a:cubicBezTo>
                <a:cubicBezTo>
                  <a:pt x="1678" y="1046"/>
                  <a:pt x="1683" y="1043"/>
                  <a:pt x="1687" y="1044"/>
                </a:cubicBezTo>
                <a:cubicBezTo>
                  <a:pt x="1690" y="1045"/>
                  <a:pt x="1691" y="1046"/>
                  <a:pt x="1693" y="1048"/>
                </a:cubicBezTo>
                <a:cubicBezTo>
                  <a:pt x="1694" y="1050"/>
                  <a:pt x="1694" y="1052"/>
                  <a:pt x="1694" y="1055"/>
                </a:cubicBezTo>
                <a:cubicBezTo>
                  <a:pt x="1689" y="1073"/>
                  <a:pt x="1684" y="1092"/>
                  <a:pt x="1679" y="1110"/>
                </a:cubicBezTo>
                <a:cubicBezTo>
                  <a:pt x="1668" y="1144"/>
                  <a:pt x="1656" y="1178"/>
                  <a:pt x="1641" y="1210"/>
                </a:cubicBezTo>
                <a:cubicBezTo>
                  <a:pt x="1633" y="1229"/>
                  <a:pt x="1623" y="1249"/>
                  <a:pt x="1613" y="1268"/>
                </a:cubicBezTo>
                <a:cubicBezTo>
                  <a:pt x="1611" y="1270"/>
                  <a:pt x="1608" y="1272"/>
                  <a:pt x="1605" y="1272"/>
                </a:cubicBezTo>
                <a:close/>
                <a:moveTo>
                  <a:pt x="42" y="1105"/>
                </a:moveTo>
                <a:cubicBezTo>
                  <a:pt x="38" y="1105"/>
                  <a:pt x="35" y="1102"/>
                  <a:pt x="34" y="1098"/>
                </a:cubicBezTo>
                <a:cubicBezTo>
                  <a:pt x="33" y="1094"/>
                  <a:pt x="35" y="1089"/>
                  <a:pt x="40" y="1088"/>
                </a:cubicBezTo>
                <a:cubicBezTo>
                  <a:pt x="44" y="1087"/>
                  <a:pt x="49" y="1089"/>
                  <a:pt x="50" y="1094"/>
                </a:cubicBezTo>
                <a:cubicBezTo>
                  <a:pt x="51" y="1096"/>
                  <a:pt x="51" y="1098"/>
                  <a:pt x="50" y="1100"/>
                </a:cubicBezTo>
                <a:cubicBezTo>
                  <a:pt x="48" y="1102"/>
                  <a:pt x="47" y="1104"/>
                  <a:pt x="44" y="1104"/>
                </a:cubicBezTo>
                <a:cubicBezTo>
                  <a:pt x="44" y="1104"/>
                  <a:pt x="43" y="1105"/>
                  <a:pt x="42" y="1105"/>
                </a:cubicBezTo>
                <a:close/>
                <a:moveTo>
                  <a:pt x="35" y="1077"/>
                </a:moveTo>
                <a:cubicBezTo>
                  <a:pt x="31" y="1077"/>
                  <a:pt x="27" y="1075"/>
                  <a:pt x="26" y="1071"/>
                </a:cubicBezTo>
                <a:cubicBezTo>
                  <a:pt x="22" y="1053"/>
                  <a:pt x="18" y="1034"/>
                  <a:pt x="14" y="1015"/>
                </a:cubicBezTo>
                <a:cubicBezTo>
                  <a:pt x="5" y="967"/>
                  <a:pt x="0" y="918"/>
                  <a:pt x="0" y="870"/>
                </a:cubicBezTo>
                <a:cubicBezTo>
                  <a:pt x="0" y="866"/>
                  <a:pt x="0" y="863"/>
                  <a:pt x="0" y="859"/>
                </a:cubicBezTo>
                <a:cubicBezTo>
                  <a:pt x="0" y="854"/>
                  <a:pt x="0" y="849"/>
                  <a:pt x="0" y="845"/>
                </a:cubicBezTo>
                <a:cubicBezTo>
                  <a:pt x="0" y="840"/>
                  <a:pt x="4" y="836"/>
                  <a:pt x="8" y="836"/>
                </a:cubicBezTo>
                <a:cubicBezTo>
                  <a:pt x="9" y="836"/>
                  <a:pt x="9" y="836"/>
                  <a:pt x="9" y="836"/>
                </a:cubicBezTo>
                <a:cubicBezTo>
                  <a:pt x="11" y="836"/>
                  <a:pt x="13" y="837"/>
                  <a:pt x="14" y="839"/>
                </a:cubicBezTo>
                <a:cubicBezTo>
                  <a:pt x="16" y="841"/>
                  <a:pt x="17" y="843"/>
                  <a:pt x="17" y="845"/>
                </a:cubicBezTo>
                <a:cubicBezTo>
                  <a:pt x="17" y="850"/>
                  <a:pt x="17" y="855"/>
                  <a:pt x="17" y="859"/>
                </a:cubicBezTo>
                <a:cubicBezTo>
                  <a:pt x="17" y="863"/>
                  <a:pt x="17" y="866"/>
                  <a:pt x="17" y="869"/>
                </a:cubicBezTo>
                <a:cubicBezTo>
                  <a:pt x="17" y="917"/>
                  <a:pt x="22" y="965"/>
                  <a:pt x="31" y="1012"/>
                </a:cubicBezTo>
                <a:cubicBezTo>
                  <a:pt x="34" y="1030"/>
                  <a:pt x="38" y="1049"/>
                  <a:pt x="43" y="1067"/>
                </a:cubicBezTo>
                <a:cubicBezTo>
                  <a:pt x="43" y="1069"/>
                  <a:pt x="43" y="1071"/>
                  <a:pt x="42" y="1073"/>
                </a:cubicBezTo>
                <a:cubicBezTo>
                  <a:pt x="41" y="1075"/>
                  <a:pt x="39" y="1077"/>
                  <a:pt x="37" y="1077"/>
                </a:cubicBezTo>
                <a:cubicBezTo>
                  <a:pt x="36" y="1077"/>
                  <a:pt x="35" y="1077"/>
                  <a:pt x="35" y="1077"/>
                </a:cubicBezTo>
                <a:close/>
                <a:moveTo>
                  <a:pt x="1691" y="1034"/>
                </a:moveTo>
                <a:cubicBezTo>
                  <a:pt x="1691" y="1034"/>
                  <a:pt x="1690" y="1034"/>
                  <a:pt x="1690" y="1033"/>
                </a:cubicBezTo>
                <a:cubicBezTo>
                  <a:pt x="1685" y="1033"/>
                  <a:pt x="1682" y="1028"/>
                  <a:pt x="1683" y="1023"/>
                </a:cubicBezTo>
                <a:cubicBezTo>
                  <a:pt x="1684" y="1019"/>
                  <a:pt x="1689" y="1016"/>
                  <a:pt x="1693" y="1017"/>
                </a:cubicBezTo>
                <a:cubicBezTo>
                  <a:pt x="1698" y="1018"/>
                  <a:pt x="1701" y="1022"/>
                  <a:pt x="1700" y="1027"/>
                </a:cubicBezTo>
                <a:cubicBezTo>
                  <a:pt x="1699" y="1031"/>
                  <a:pt x="1695" y="1034"/>
                  <a:pt x="1691" y="1034"/>
                </a:cubicBezTo>
                <a:close/>
                <a:moveTo>
                  <a:pt x="1696" y="1006"/>
                </a:moveTo>
                <a:cubicBezTo>
                  <a:pt x="1696" y="1006"/>
                  <a:pt x="1696" y="1006"/>
                  <a:pt x="1695" y="1006"/>
                </a:cubicBezTo>
                <a:cubicBezTo>
                  <a:pt x="1690" y="1005"/>
                  <a:pt x="1687" y="1001"/>
                  <a:pt x="1688" y="996"/>
                </a:cubicBezTo>
                <a:cubicBezTo>
                  <a:pt x="1694" y="960"/>
                  <a:pt x="1698" y="924"/>
                  <a:pt x="1699" y="888"/>
                </a:cubicBezTo>
                <a:cubicBezTo>
                  <a:pt x="1699" y="878"/>
                  <a:pt x="1699" y="869"/>
                  <a:pt x="1699" y="859"/>
                </a:cubicBezTo>
                <a:cubicBezTo>
                  <a:pt x="1699" y="849"/>
                  <a:pt x="1699" y="839"/>
                  <a:pt x="1699" y="829"/>
                </a:cubicBezTo>
                <a:cubicBezTo>
                  <a:pt x="1699" y="829"/>
                  <a:pt x="1699" y="829"/>
                  <a:pt x="1699" y="829"/>
                </a:cubicBezTo>
                <a:cubicBezTo>
                  <a:pt x="1699" y="829"/>
                  <a:pt x="1699" y="829"/>
                  <a:pt x="1699" y="829"/>
                </a:cubicBezTo>
                <a:cubicBezTo>
                  <a:pt x="1698" y="810"/>
                  <a:pt x="1697" y="791"/>
                  <a:pt x="1695" y="773"/>
                </a:cubicBezTo>
                <a:cubicBezTo>
                  <a:pt x="1694" y="768"/>
                  <a:pt x="1698" y="764"/>
                  <a:pt x="1702" y="763"/>
                </a:cubicBezTo>
                <a:cubicBezTo>
                  <a:pt x="1707" y="763"/>
                  <a:pt x="1711" y="766"/>
                  <a:pt x="1712" y="771"/>
                </a:cubicBezTo>
                <a:cubicBezTo>
                  <a:pt x="1714" y="790"/>
                  <a:pt x="1715" y="809"/>
                  <a:pt x="1716" y="828"/>
                </a:cubicBezTo>
                <a:cubicBezTo>
                  <a:pt x="1716" y="838"/>
                  <a:pt x="1716" y="849"/>
                  <a:pt x="1716" y="859"/>
                </a:cubicBezTo>
                <a:cubicBezTo>
                  <a:pt x="1716" y="869"/>
                  <a:pt x="1716" y="879"/>
                  <a:pt x="1716" y="888"/>
                </a:cubicBezTo>
                <a:cubicBezTo>
                  <a:pt x="1715" y="925"/>
                  <a:pt x="1711" y="962"/>
                  <a:pt x="1705" y="998"/>
                </a:cubicBezTo>
                <a:cubicBezTo>
                  <a:pt x="1705" y="998"/>
                  <a:pt x="1705" y="998"/>
                  <a:pt x="1705" y="998"/>
                </a:cubicBezTo>
                <a:cubicBezTo>
                  <a:pt x="1705" y="999"/>
                  <a:pt x="1705" y="999"/>
                  <a:pt x="1705" y="999"/>
                </a:cubicBezTo>
                <a:cubicBezTo>
                  <a:pt x="1704" y="1003"/>
                  <a:pt x="1701" y="1006"/>
                  <a:pt x="1696" y="1006"/>
                </a:cubicBezTo>
                <a:close/>
                <a:moveTo>
                  <a:pt x="9" y="825"/>
                </a:moveTo>
                <a:cubicBezTo>
                  <a:pt x="9" y="825"/>
                  <a:pt x="9" y="825"/>
                  <a:pt x="9" y="825"/>
                </a:cubicBezTo>
                <a:cubicBezTo>
                  <a:pt x="4" y="825"/>
                  <a:pt x="1" y="821"/>
                  <a:pt x="1" y="816"/>
                </a:cubicBezTo>
                <a:cubicBezTo>
                  <a:pt x="1" y="811"/>
                  <a:pt x="5" y="808"/>
                  <a:pt x="10" y="808"/>
                </a:cubicBezTo>
                <a:cubicBezTo>
                  <a:pt x="14" y="808"/>
                  <a:pt x="18" y="812"/>
                  <a:pt x="18" y="817"/>
                </a:cubicBezTo>
                <a:cubicBezTo>
                  <a:pt x="18" y="821"/>
                  <a:pt x="14" y="825"/>
                  <a:pt x="9" y="825"/>
                </a:cubicBezTo>
                <a:close/>
                <a:moveTo>
                  <a:pt x="11" y="797"/>
                </a:moveTo>
                <a:cubicBezTo>
                  <a:pt x="11" y="797"/>
                  <a:pt x="11" y="797"/>
                  <a:pt x="11" y="797"/>
                </a:cubicBezTo>
                <a:cubicBezTo>
                  <a:pt x="11" y="797"/>
                  <a:pt x="11" y="797"/>
                  <a:pt x="11" y="797"/>
                </a:cubicBezTo>
                <a:cubicBezTo>
                  <a:pt x="8" y="797"/>
                  <a:pt x="6" y="796"/>
                  <a:pt x="5" y="794"/>
                </a:cubicBezTo>
                <a:cubicBezTo>
                  <a:pt x="3" y="792"/>
                  <a:pt x="3" y="790"/>
                  <a:pt x="3" y="788"/>
                </a:cubicBezTo>
                <a:cubicBezTo>
                  <a:pt x="4" y="769"/>
                  <a:pt x="7" y="750"/>
                  <a:pt x="10" y="731"/>
                </a:cubicBezTo>
                <a:cubicBezTo>
                  <a:pt x="18" y="674"/>
                  <a:pt x="32" y="619"/>
                  <a:pt x="52" y="565"/>
                </a:cubicBezTo>
                <a:cubicBezTo>
                  <a:pt x="54" y="561"/>
                  <a:pt x="59" y="558"/>
                  <a:pt x="63" y="560"/>
                </a:cubicBezTo>
                <a:cubicBezTo>
                  <a:pt x="67" y="562"/>
                  <a:pt x="70" y="567"/>
                  <a:pt x="68" y="571"/>
                </a:cubicBezTo>
                <a:cubicBezTo>
                  <a:pt x="49" y="623"/>
                  <a:pt x="35" y="678"/>
                  <a:pt x="26" y="733"/>
                </a:cubicBezTo>
                <a:cubicBezTo>
                  <a:pt x="24" y="752"/>
                  <a:pt x="21" y="771"/>
                  <a:pt x="20" y="789"/>
                </a:cubicBezTo>
                <a:cubicBezTo>
                  <a:pt x="19" y="793"/>
                  <a:pt x="16" y="797"/>
                  <a:pt x="11" y="797"/>
                </a:cubicBezTo>
                <a:close/>
                <a:moveTo>
                  <a:pt x="1700" y="752"/>
                </a:moveTo>
                <a:cubicBezTo>
                  <a:pt x="1696" y="752"/>
                  <a:pt x="1692" y="749"/>
                  <a:pt x="1691" y="745"/>
                </a:cubicBezTo>
                <a:cubicBezTo>
                  <a:pt x="1691" y="745"/>
                  <a:pt x="1691" y="745"/>
                  <a:pt x="1691" y="745"/>
                </a:cubicBezTo>
                <a:cubicBezTo>
                  <a:pt x="1691" y="743"/>
                  <a:pt x="1692" y="740"/>
                  <a:pt x="1693" y="739"/>
                </a:cubicBezTo>
                <a:cubicBezTo>
                  <a:pt x="1694" y="737"/>
                  <a:pt x="1696" y="736"/>
                  <a:pt x="1699" y="735"/>
                </a:cubicBezTo>
                <a:cubicBezTo>
                  <a:pt x="1703" y="735"/>
                  <a:pt x="1708" y="738"/>
                  <a:pt x="1708" y="743"/>
                </a:cubicBezTo>
                <a:cubicBezTo>
                  <a:pt x="1709" y="745"/>
                  <a:pt x="1708" y="747"/>
                  <a:pt x="1707" y="749"/>
                </a:cubicBezTo>
                <a:cubicBezTo>
                  <a:pt x="1705" y="751"/>
                  <a:pt x="1703" y="752"/>
                  <a:pt x="1701" y="752"/>
                </a:cubicBezTo>
                <a:cubicBezTo>
                  <a:pt x="1701" y="752"/>
                  <a:pt x="1700" y="752"/>
                  <a:pt x="1700" y="752"/>
                </a:cubicBezTo>
                <a:close/>
                <a:moveTo>
                  <a:pt x="1695" y="724"/>
                </a:moveTo>
                <a:cubicBezTo>
                  <a:pt x="1691" y="724"/>
                  <a:pt x="1688" y="721"/>
                  <a:pt x="1687" y="717"/>
                </a:cubicBezTo>
                <a:cubicBezTo>
                  <a:pt x="1678" y="667"/>
                  <a:pt x="1665" y="617"/>
                  <a:pt x="1647" y="569"/>
                </a:cubicBezTo>
                <a:cubicBezTo>
                  <a:pt x="1646" y="564"/>
                  <a:pt x="1644" y="560"/>
                  <a:pt x="1642" y="556"/>
                </a:cubicBezTo>
                <a:cubicBezTo>
                  <a:pt x="1635" y="538"/>
                  <a:pt x="1628" y="521"/>
                  <a:pt x="1620" y="504"/>
                </a:cubicBezTo>
                <a:cubicBezTo>
                  <a:pt x="1618" y="500"/>
                  <a:pt x="1620" y="495"/>
                  <a:pt x="1624" y="493"/>
                </a:cubicBezTo>
                <a:cubicBezTo>
                  <a:pt x="1628" y="491"/>
                  <a:pt x="1634" y="493"/>
                  <a:pt x="1636" y="497"/>
                </a:cubicBezTo>
                <a:cubicBezTo>
                  <a:pt x="1644" y="514"/>
                  <a:pt x="1651" y="532"/>
                  <a:pt x="1658" y="549"/>
                </a:cubicBezTo>
                <a:cubicBezTo>
                  <a:pt x="1660" y="554"/>
                  <a:pt x="1661" y="558"/>
                  <a:pt x="1663" y="563"/>
                </a:cubicBezTo>
                <a:cubicBezTo>
                  <a:pt x="1681" y="612"/>
                  <a:pt x="1695" y="663"/>
                  <a:pt x="1704" y="714"/>
                </a:cubicBezTo>
                <a:cubicBezTo>
                  <a:pt x="1705" y="719"/>
                  <a:pt x="1701" y="723"/>
                  <a:pt x="1697" y="724"/>
                </a:cubicBezTo>
                <a:cubicBezTo>
                  <a:pt x="1696" y="724"/>
                  <a:pt x="1696" y="724"/>
                  <a:pt x="1695" y="724"/>
                </a:cubicBezTo>
                <a:close/>
                <a:moveTo>
                  <a:pt x="70" y="550"/>
                </a:moveTo>
                <a:cubicBezTo>
                  <a:pt x="69" y="550"/>
                  <a:pt x="68" y="550"/>
                  <a:pt x="67" y="550"/>
                </a:cubicBezTo>
                <a:cubicBezTo>
                  <a:pt x="63" y="548"/>
                  <a:pt x="61" y="543"/>
                  <a:pt x="62" y="538"/>
                </a:cubicBezTo>
                <a:cubicBezTo>
                  <a:pt x="64" y="534"/>
                  <a:pt x="69" y="532"/>
                  <a:pt x="73" y="534"/>
                </a:cubicBezTo>
                <a:cubicBezTo>
                  <a:pt x="78" y="536"/>
                  <a:pt x="80" y="540"/>
                  <a:pt x="78" y="545"/>
                </a:cubicBezTo>
                <a:cubicBezTo>
                  <a:pt x="77" y="548"/>
                  <a:pt x="74" y="550"/>
                  <a:pt x="70" y="550"/>
                </a:cubicBezTo>
                <a:close/>
                <a:moveTo>
                  <a:pt x="81" y="524"/>
                </a:moveTo>
                <a:cubicBezTo>
                  <a:pt x="80" y="524"/>
                  <a:pt x="79" y="524"/>
                  <a:pt x="78" y="523"/>
                </a:cubicBezTo>
                <a:cubicBezTo>
                  <a:pt x="76" y="522"/>
                  <a:pt x="74" y="521"/>
                  <a:pt x="73" y="519"/>
                </a:cubicBezTo>
                <a:cubicBezTo>
                  <a:pt x="72" y="517"/>
                  <a:pt x="73" y="514"/>
                  <a:pt x="73" y="512"/>
                </a:cubicBezTo>
                <a:cubicBezTo>
                  <a:pt x="81" y="495"/>
                  <a:pt x="89" y="478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1"/>
                  <a:pt x="98" y="461"/>
                  <a:pt x="98" y="460"/>
                </a:cubicBezTo>
                <a:cubicBezTo>
                  <a:pt x="125" y="410"/>
                  <a:pt x="157" y="362"/>
                  <a:pt x="192" y="318"/>
                </a:cubicBezTo>
                <a:cubicBezTo>
                  <a:pt x="195" y="314"/>
                  <a:pt x="201" y="314"/>
                  <a:pt x="204" y="317"/>
                </a:cubicBezTo>
                <a:cubicBezTo>
                  <a:pt x="208" y="320"/>
                  <a:pt x="209" y="325"/>
                  <a:pt x="206" y="329"/>
                </a:cubicBezTo>
                <a:cubicBezTo>
                  <a:pt x="170" y="372"/>
                  <a:pt x="139" y="419"/>
                  <a:pt x="113" y="469"/>
                </a:cubicBezTo>
                <a:cubicBezTo>
                  <a:pt x="105" y="485"/>
                  <a:pt x="96" y="502"/>
                  <a:pt x="89" y="519"/>
                </a:cubicBezTo>
                <a:cubicBezTo>
                  <a:pt x="88" y="522"/>
                  <a:pt x="85" y="524"/>
                  <a:pt x="81" y="524"/>
                </a:cubicBezTo>
                <a:close/>
                <a:moveTo>
                  <a:pt x="1616" y="484"/>
                </a:moveTo>
                <a:cubicBezTo>
                  <a:pt x="1613" y="484"/>
                  <a:pt x="1610" y="482"/>
                  <a:pt x="1608" y="480"/>
                </a:cubicBezTo>
                <a:cubicBezTo>
                  <a:pt x="1608" y="480"/>
                  <a:pt x="1608" y="480"/>
                  <a:pt x="1608" y="480"/>
                </a:cubicBezTo>
                <a:cubicBezTo>
                  <a:pt x="1608" y="479"/>
                  <a:pt x="1608" y="479"/>
                  <a:pt x="1608" y="479"/>
                </a:cubicBezTo>
                <a:cubicBezTo>
                  <a:pt x="1606" y="475"/>
                  <a:pt x="1608" y="470"/>
                  <a:pt x="1612" y="467"/>
                </a:cubicBezTo>
                <a:cubicBezTo>
                  <a:pt x="1616" y="465"/>
                  <a:pt x="1621" y="467"/>
                  <a:pt x="1623" y="471"/>
                </a:cubicBezTo>
                <a:cubicBezTo>
                  <a:pt x="1624" y="473"/>
                  <a:pt x="1624" y="476"/>
                  <a:pt x="1624" y="478"/>
                </a:cubicBezTo>
                <a:cubicBezTo>
                  <a:pt x="1623" y="480"/>
                  <a:pt x="1621" y="482"/>
                  <a:pt x="1619" y="483"/>
                </a:cubicBezTo>
                <a:cubicBezTo>
                  <a:pt x="1618" y="483"/>
                  <a:pt x="1617" y="484"/>
                  <a:pt x="1616" y="484"/>
                </a:cubicBezTo>
                <a:close/>
                <a:moveTo>
                  <a:pt x="1602" y="459"/>
                </a:moveTo>
                <a:cubicBezTo>
                  <a:pt x="1599" y="459"/>
                  <a:pt x="1596" y="457"/>
                  <a:pt x="1595" y="454"/>
                </a:cubicBezTo>
                <a:cubicBezTo>
                  <a:pt x="1568" y="405"/>
                  <a:pt x="1536" y="358"/>
                  <a:pt x="1500" y="316"/>
                </a:cubicBezTo>
                <a:cubicBezTo>
                  <a:pt x="1500" y="316"/>
                  <a:pt x="1500" y="316"/>
                  <a:pt x="1500" y="316"/>
                </a:cubicBezTo>
                <a:cubicBezTo>
                  <a:pt x="1493" y="308"/>
                  <a:pt x="1486" y="300"/>
                  <a:pt x="1479" y="292"/>
                </a:cubicBezTo>
                <a:cubicBezTo>
                  <a:pt x="1474" y="286"/>
                  <a:pt x="1468" y="280"/>
                  <a:pt x="1462" y="274"/>
                </a:cubicBezTo>
                <a:cubicBezTo>
                  <a:pt x="1461" y="273"/>
                  <a:pt x="1460" y="271"/>
                  <a:pt x="1460" y="268"/>
                </a:cubicBezTo>
                <a:cubicBezTo>
                  <a:pt x="1460" y="266"/>
                  <a:pt x="1461" y="264"/>
                  <a:pt x="1463" y="262"/>
                </a:cubicBezTo>
                <a:cubicBezTo>
                  <a:pt x="1466" y="259"/>
                  <a:pt x="1471" y="259"/>
                  <a:pt x="1475" y="263"/>
                </a:cubicBezTo>
                <a:cubicBezTo>
                  <a:pt x="1480" y="268"/>
                  <a:pt x="1486" y="275"/>
                  <a:pt x="1492" y="281"/>
                </a:cubicBezTo>
                <a:cubicBezTo>
                  <a:pt x="1499" y="289"/>
                  <a:pt x="1506" y="297"/>
                  <a:pt x="1513" y="305"/>
                </a:cubicBezTo>
                <a:cubicBezTo>
                  <a:pt x="1550" y="348"/>
                  <a:pt x="1582" y="396"/>
                  <a:pt x="1610" y="446"/>
                </a:cubicBezTo>
                <a:cubicBezTo>
                  <a:pt x="1612" y="450"/>
                  <a:pt x="1611" y="455"/>
                  <a:pt x="1606" y="457"/>
                </a:cubicBezTo>
                <a:cubicBezTo>
                  <a:pt x="1605" y="458"/>
                  <a:pt x="1604" y="459"/>
                  <a:pt x="1602" y="459"/>
                </a:cubicBezTo>
                <a:close/>
                <a:moveTo>
                  <a:pt x="217" y="310"/>
                </a:moveTo>
                <a:cubicBezTo>
                  <a:pt x="215" y="310"/>
                  <a:pt x="213" y="309"/>
                  <a:pt x="212" y="308"/>
                </a:cubicBezTo>
                <a:cubicBezTo>
                  <a:pt x="208" y="305"/>
                  <a:pt x="208" y="299"/>
                  <a:pt x="211" y="296"/>
                </a:cubicBezTo>
                <a:cubicBezTo>
                  <a:pt x="214" y="293"/>
                  <a:pt x="219" y="292"/>
                  <a:pt x="223" y="295"/>
                </a:cubicBezTo>
                <a:cubicBezTo>
                  <a:pt x="226" y="298"/>
                  <a:pt x="227" y="304"/>
                  <a:pt x="224" y="307"/>
                </a:cubicBezTo>
                <a:cubicBezTo>
                  <a:pt x="224" y="307"/>
                  <a:pt x="224" y="307"/>
                  <a:pt x="224" y="307"/>
                </a:cubicBezTo>
                <a:cubicBezTo>
                  <a:pt x="222" y="309"/>
                  <a:pt x="220" y="310"/>
                  <a:pt x="217" y="310"/>
                </a:cubicBezTo>
                <a:close/>
                <a:moveTo>
                  <a:pt x="236" y="289"/>
                </a:moveTo>
                <a:cubicBezTo>
                  <a:pt x="234" y="289"/>
                  <a:pt x="232" y="288"/>
                  <a:pt x="230" y="287"/>
                </a:cubicBezTo>
                <a:cubicBezTo>
                  <a:pt x="229" y="285"/>
                  <a:pt x="228" y="283"/>
                  <a:pt x="228" y="281"/>
                </a:cubicBezTo>
                <a:cubicBezTo>
                  <a:pt x="228" y="279"/>
                  <a:pt x="228" y="276"/>
                  <a:pt x="230" y="275"/>
                </a:cubicBezTo>
                <a:cubicBezTo>
                  <a:pt x="232" y="272"/>
                  <a:pt x="235" y="269"/>
                  <a:pt x="237" y="267"/>
                </a:cubicBezTo>
                <a:cubicBezTo>
                  <a:pt x="248" y="256"/>
                  <a:pt x="259" y="245"/>
                  <a:pt x="270" y="234"/>
                </a:cubicBezTo>
                <a:cubicBezTo>
                  <a:pt x="312" y="195"/>
                  <a:pt x="357" y="160"/>
                  <a:pt x="406" y="130"/>
                </a:cubicBezTo>
                <a:cubicBezTo>
                  <a:pt x="410" y="128"/>
                  <a:pt x="415" y="129"/>
                  <a:pt x="418" y="133"/>
                </a:cubicBezTo>
                <a:cubicBezTo>
                  <a:pt x="420" y="137"/>
                  <a:pt x="419" y="142"/>
                  <a:pt x="415" y="144"/>
                </a:cubicBezTo>
                <a:cubicBezTo>
                  <a:pt x="367" y="174"/>
                  <a:pt x="322" y="208"/>
                  <a:pt x="282" y="247"/>
                </a:cubicBezTo>
                <a:cubicBezTo>
                  <a:pt x="271" y="257"/>
                  <a:pt x="260" y="268"/>
                  <a:pt x="250" y="279"/>
                </a:cubicBezTo>
                <a:cubicBezTo>
                  <a:pt x="247" y="281"/>
                  <a:pt x="245" y="284"/>
                  <a:pt x="242" y="286"/>
                </a:cubicBezTo>
                <a:cubicBezTo>
                  <a:pt x="241" y="288"/>
                  <a:pt x="238" y="289"/>
                  <a:pt x="236" y="289"/>
                </a:cubicBezTo>
                <a:close/>
                <a:moveTo>
                  <a:pt x="1449" y="257"/>
                </a:moveTo>
                <a:cubicBezTo>
                  <a:pt x="1446" y="257"/>
                  <a:pt x="1444" y="256"/>
                  <a:pt x="1443" y="255"/>
                </a:cubicBezTo>
                <a:cubicBezTo>
                  <a:pt x="1441" y="253"/>
                  <a:pt x="1440" y="251"/>
                  <a:pt x="1440" y="249"/>
                </a:cubicBezTo>
                <a:cubicBezTo>
                  <a:pt x="1440" y="246"/>
                  <a:pt x="1441" y="244"/>
                  <a:pt x="1442" y="243"/>
                </a:cubicBezTo>
                <a:cubicBezTo>
                  <a:pt x="1445" y="239"/>
                  <a:pt x="1451" y="239"/>
                  <a:pt x="1454" y="242"/>
                </a:cubicBezTo>
                <a:cubicBezTo>
                  <a:pt x="1454" y="242"/>
                  <a:pt x="1454" y="242"/>
                  <a:pt x="1454" y="242"/>
                </a:cubicBezTo>
                <a:cubicBezTo>
                  <a:pt x="1454" y="242"/>
                  <a:pt x="1454" y="242"/>
                  <a:pt x="1454" y="242"/>
                </a:cubicBezTo>
                <a:cubicBezTo>
                  <a:pt x="1456" y="244"/>
                  <a:pt x="1457" y="246"/>
                  <a:pt x="1457" y="248"/>
                </a:cubicBezTo>
                <a:cubicBezTo>
                  <a:pt x="1457" y="251"/>
                  <a:pt x="1456" y="253"/>
                  <a:pt x="1455" y="254"/>
                </a:cubicBezTo>
                <a:cubicBezTo>
                  <a:pt x="1453" y="256"/>
                  <a:pt x="1451" y="257"/>
                  <a:pt x="1449" y="257"/>
                </a:cubicBezTo>
                <a:close/>
                <a:moveTo>
                  <a:pt x="1428" y="238"/>
                </a:moveTo>
                <a:cubicBezTo>
                  <a:pt x="1426" y="238"/>
                  <a:pt x="1424" y="237"/>
                  <a:pt x="1422" y="235"/>
                </a:cubicBezTo>
                <a:cubicBezTo>
                  <a:pt x="1381" y="198"/>
                  <a:pt x="1335" y="165"/>
                  <a:pt x="1287" y="136"/>
                </a:cubicBezTo>
                <a:cubicBezTo>
                  <a:pt x="1271" y="127"/>
                  <a:pt x="1255" y="118"/>
                  <a:pt x="1238" y="109"/>
                </a:cubicBezTo>
                <a:cubicBezTo>
                  <a:pt x="1236" y="108"/>
                  <a:pt x="1234" y="106"/>
                  <a:pt x="1234" y="104"/>
                </a:cubicBezTo>
                <a:cubicBezTo>
                  <a:pt x="1233" y="102"/>
                  <a:pt x="1233" y="100"/>
                  <a:pt x="1234" y="98"/>
                </a:cubicBezTo>
                <a:cubicBezTo>
                  <a:pt x="1236" y="94"/>
                  <a:pt x="1242" y="92"/>
                  <a:pt x="1246" y="94"/>
                </a:cubicBezTo>
                <a:cubicBezTo>
                  <a:pt x="1263" y="103"/>
                  <a:pt x="1279" y="112"/>
                  <a:pt x="1296" y="121"/>
                </a:cubicBezTo>
                <a:cubicBezTo>
                  <a:pt x="1345" y="151"/>
                  <a:pt x="1391" y="185"/>
                  <a:pt x="1434" y="223"/>
                </a:cubicBezTo>
                <a:cubicBezTo>
                  <a:pt x="1437" y="226"/>
                  <a:pt x="1437" y="231"/>
                  <a:pt x="1434" y="235"/>
                </a:cubicBezTo>
                <a:cubicBezTo>
                  <a:pt x="1433" y="237"/>
                  <a:pt x="1430" y="238"/>
                  <a:pt x="1428" y="238"/>
                </a:cubicBezTo>
                <a:close/>
                <a:moveTo>
                  <a:pt x="435" y="131"/>
                </a:moveTo>
                <a:cubicBezTo>
                  <a:pt x="435" y="131"/>
                  <a:pt x="435" y="131"/>
                  <a:pt x="435" y="131"/>
                </a:cubicBezTo>
                <a:cubicBezTo>
                  <a:pt x="432" y="131"/>
                  <a:pt x="429" y="130"/>
                  <a:pt x="427" y="127"/>
                </a:cubicBezTo>
                <a:cubicBezTo>
                  <a:pt x="425" y="123"/>
                  <a:pt x="426" y="118"/>
                  <a:pt x="430" y="115"/>
                </a:cubicBezTo>
                <a:cubicBezTo>
                  <a:pt x="434" y="113"/>
                  <a:pt x="440" y="115"/>
                  <a:pt x="442" y="119"/>
                </a:cubicBezTo>
                <a:cubicBezTo>
                  <a:pt x="444" y="123"/>
                  <a:pt x="443" y="128"/>
                  <a:pt x="439" y="130"/>
                </a:cubicBezTo>
                <a:cubicBezTo>
                  <a:pt x="438" y="131"/>
                  <a:pt x="436" y="131"/>
                  <a:pt x="435" y="131"/>
                </a:cubicBezTo>
                <a:close/>
                <a:moveTo>
                  <a:pt x="459" y="118"/>
                </a:moveTo>
                <a:cubicBezTo>
                  <a:pt x="456" y="118"/>
                  <a:pt x="453" y="116"/>
                  <a:pt x="452" y="113"/>
                </a:cubicBezTo>
                <a:cubicBezTo>
                  <a:pt x="451" y="111"/>
                  <a:pt x="451" y="109"/>
                  <a:pt x="451" y="107"/>
                </a:cubicBezTo>
                <a:cubicBezTo>
                  <a:pt x="452" y="104"/>
                  <a:pt x="453" y="103"/>
                  <a:pt x="455" y="102"/>
                </a:cubicBezTo>
                <a:cubicBezTo>
                  <a:pt x="472" y="93"/>
                  <a:pt x="489" y="84"/>
                  <a:pt x="507" y="77"/>
                </a:cubicBezTo>
                <a:cubicBezTo>
                  <a:pt x="511" y="75"/>
                  <a:pt x="516" y="77"/>
                  <a:pt x="518" y="81"/>
                </a:cubicBezTo>
                <a:cubicBezTo>
                  <a:pt x="520" y="85"/>
                  <a:pt x="518" y="90"/>
                  <a:pt x="514" y="92"/>
                </a:cubicBezTo>
                <a:cubicBezTo>
                  <a:pt x="497" y="100"/>
                  <a:pt x="480" y="108"/>
                  <a:pt x="463" y="117"/>
                </a:cubicBezTo>
                <a:cubicBezTo>
                  <a:pt x="462" y="117"/>
                  <a:pt x="461" y="118"/>
                  <a:pt x="459" y="118"/>
                </a:cubicBezTo>
                <a:close/>
                <a:moveTo>
                  <a:pt x="1216" y="98"/>
                </a:moveTo>
                <a:cubicBezTo>
                  <a:pt x="1215" y="98"/>
                  <a:pt x="1214" y="97"/>
                  <a:pt x="1213" y="97"/>
                </a:cubicBezTo>
                <a:cubicBezTo>
                  <a:pt x="1212" y="97"/>
                  <a:pt x="1212" y="97"/>
                  <a:pt x="1212" y="97"/>
                </a:cubicBezTo>
                <a:cubicBezTo>
                  <a:pt x="1212" y="97"/>
                  <a:pt x="1212" y="97"/>
                  <a:pt x="1212" y="97"/>
                </a:cubicBezTo>
                <a:cubicBezTo>
                  <a:pt x="1208" y="94"/>
                  <a:pt x="1207" y="90"/>
                  <a:pt x="1209" y="86"/>
                </a:cubicBezTo>
                <a:cubicBezTo>
                  <a:pt x="1211" y="82"/>
                  <a:pt x="1216" y="80"/>
                  <a:pt x="1220" y="82"/>
                </a:cubicBezTo>
                <a:cubicBezTo>
                  <a:pt x="1220" y="82"/>
                  <a:pt x="1220" y="82"/>
                  <a:pt x="1220" y="82"/>
                </a:cubicBezTo>
                <a:cubicBezTo>
                  <a:pt x="1222" y="82"/>
                  <a:pt x="1224" y="84"/>
                  <a:pt x="1224" y="86"/>
                </a:cubicBezTo>
                <a:cubicBezTo>
                  <a:pt x="1225" y="88"/>
                  <a:pt x="1225" y="91"/>
                  <a:pt x="1224" y="93"/>
                </a:cubicBezTo>
                <a:cubicBezTo>
                  <a:pt x="1223" y="96"/>
                  <a:pt x="1220" y="98"/>
                  <a:pt x="1216" y="98"/>
                </a:cubicBezTo>
                <a:close/>
                <a:moveTo>
                  <a:pt x="1190" y="86"/>
                </a:moveTo>
                <a:cubicBezTo>
                  <a:pt x="1189" y="86"/>
                  <a:pt x="1188" y="86"/>
                  <a:pt x="1187" y="86"/>
                </a:cubicBezTo>
                <a:cubicBezTo>
                  <a:pt x="1136" y="64"/>
                  <a:pt x="1082" y="47"/>
                  <a:pt x="1027" y="36"/>
                </a:cubicBezTo>
                <a:cubicBezTo>
                  <a:pt x="1009" y="32"/>
                  <a:pt x="990" y="29"/>
                  <a:pt x="972" y="26"/>
                </a:cubicBezTo>
                <a:cubicBezTo>
                  <a:pt x="970" y="26"/>
                  <a:pt x="968" y="25"/>
                  <a:pt x="966" y="23"/>
                </a:cubicBezTo>
                <a:cubicBezTo>
                  <a:pt x="965" y="21"/>
                  <a:pt x="964" y="19"/>
                  <a:pt x="965" y="16"/>
                </a:cubicBezTo>
                <a:cubicBezTo>
                  <a:pt x="965" y="12"/>
                  <a:pt x="970" y="9"/>
                  <a:pt x="974" y="9"/>
                </a:cubicBezTo>
                <a:cubicBezTo>
                  <a:pt x="993" y="12"/>
                  <a:pt x="1012" y="15"/>
                  <a:pt x="1030" y="19"/>
                </a:cubicBezTo>
                <a:cubicBezTo>
                  <a:pt x="1030" y="19"/>
                  <a:pt x="1030" y="19"/>
                  <a:pt x="1030" y="19"/>
                </a:cubicBezTo>
                <a:cubicBezTo>
                  <a:pt x="1031" y="19"/>
                  <a:pt x="1031" y="19"/>
                  <a:pt x="1031" y="19"/>
                </a:cubicBezTo>
                <a:cubicBezTo>
                  <a:pt x="1087" y="31"/>
                  <a:pt x="1141" y="48"/>
                  <a:pt x="1194" y="70"/>
                </a:cubicBezTo>
                <a:cubicBezTo>
                  <a:pt x="1196" y="71"/>
                  <a:pt x="1198" y="72"/>
                  <a:pt x="1198" y="75"/>
                </a:cubicBezTo>
                <a:cubicBezTo>
                  <a:pt x="1199" y="77"/>
                  <a:pt x="1199" y="79"/>
                  <a:pt x="1198" y="81"/>
                </a:cubicBezTo>
                <a:cubicBezTo>
                  <a:pt x="1197" y="84"/>
                  <a:pt x="1194" y="86"/>
                  <a:pt x="1190" y="86"/>
                </a:cubicBezTo>
                <a:close/>
                <a:moveTo>
                  <a:pt x="582" y="64"/>
                </a:moveTo>
                <a:cubicBezTo>
                  <a:pt x="579" y="64"/>
                  <a:pt x="576" y="62"/>
                  <a:pt x="574" y="59"/>
                </a:cubicBezTo>
                <a:cubicBezTo>
                  <a:pt x="574" y="56"/>
                  <a:pt x="574" y="54"/>
                  <a:pt x="575" y="52"/>
                </a:cubicBezTo>
                <a:cubicBezTo>
                  <a:pt x="576" y="50"/>
                  <a:pt x="577" y="49"/>
                  <a:pt x="580" y="48"/>
                </a:cubicBezTo>
                <a:cubicBezTo>
                  <a:pt x="598" y="42"/>
                  <a:pt x="616" y="36"/>
                  <a:pt x="634" y="31"/>
                </a:cubicBezTo>
                <a:cubicBezTo>
                  <a:pt x="639" y="30"/>
                  <a:pt x="644" y="33"/>
                  <a:pt x="645" y="37"/>
                </a:cubicBezTo>
                <a:cubicBezTo>
                  <a:pt x="645" y="39"/>
                  <a:pt x="645" y="41"/>
                  <a:pt x="644" y="43"/>
                </a:cubicBezTo>
                <a:cubicBezTo>
                  <a:pt x="643" y="45"/>
                  <a:pt x="641" y="47"/>
                  <a:pt x="639" y="47"/>
                </a:cubicBezTo>
                <a:cubicBezTo>
                  <a:pt x="621" y="52"/>
                  <a:pt x="603" y="58"/>
                  <a:pt x="585" y="64"/>
                </a:cubicBezTo>
                <a:cubicBezTo>
                  <a:pt x="584" y="64"/>
                  <a:pt x="583" y="64"/>
                  <a:pt x="582" y="64"/>
                </a:cubicBezTo>
                <a:close/>
                <a:moveTo>
                  <a:pt x="664" y="41"/>
                </a:moveTo>
                <a:cubicBezTo>
                  <a:pt x="660" y="41"/>
                  <a:pt x="657" y="38"/>
                  <a:pt x="656" y="34"/>
                </a:cubicBezTo>
                <a:cubicBezTo>
                  <a:pt x="655" y="32"/>
                  <a:pt x="656" y="30"/>
                  <a:pt x="657" y="28"/>
                </a:cubicBezTo>
                <a:cubicBezTo>
                  <a:pt x="658" y="26"/>
                  <a:pt x="660" y="25"/>
                  <a:pt x="662" y="24"/>
                </a:cubicBezTo>
                <a:cubicBezTo>
                  <a:pt x="662" y="24"/>
                  <a:pt x="662" y="24"/>
                  <a:pt x="662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8" y="24"/>
                  <a:pt x="671" y="26"/>
                  <a:pt x="672" y="30"/>
                </a:cubicBezTo>
                <a:cubicBezTo>
                  <a:pt x="673" y="33"/>
                  <a:pt x="672" y="35"/>
                  <a:pt x="671" y="37"/>
                </a:cubicBezTo>
                <a:cubicBezTo>
                  <a:pt x="670" y="39"/>
                  <a:pt x="668" y="40"/>
                  <a:pt x="666" y="41"/>
                </a:cubicBezTo>
                <a:cubicBezTo>
                  <a:pt x="665" y="41"/>
                  <a:pt x="665" y="41"/>
                  <a:pt x="664" y="41"/>
                </a:cubicBezTo>
                <a:close/>
                <a:moveTo>
                  <a:pt x="692" y="35"/>
                </a:moveTo>
                <a:cubicBezTo>
                  <a:pt x="688" y="35"/>
                  <a:pt x="684" y="32"/>
                  <a:pt x="683" y="28"/>
                </a:cubicBezTo>
                <a:cubicBezTo>
                  <a:pt x="683" y="26"/>
                  <a:pt x="683" y="23"/>
                  <a:pt x="685" y="22"/>
                </a:cubicBezTo>
                <a:cubicBezTo>
                  <a:pt x="686" y="20"/>
                  <a:pt x="688" y="18"/>
                  <a:pt x="690" y="18"/>
                </a:cubicBezTo>
                <a:cubicBezTo>
                  <a:pt x="709" y="14"/>
                  <a:pt x="728" y="11"/>
                  <a:pt x="746" y="9"/>
                </a:cubicBezTo>
                <a:cubicBezTo>
                  <a:pt x="799" y="2"/>
                  <a:pt x="853" y="0"/>
                  <a:pt x="907" y="3"/>
                </a:cubicBezTo>
                <a:cubicBezTo>
                  <a:pt x="910" y="3"/>
                  <a:pt x="914" y="3"/>
                  <a:pt x="917" y="3"/>
                </a:cubicBezTo>
                <a:cubicBezTo>
                  <a:pt x="922" y="4"/>
                  <a:pt x="926" y="8"/>
                  <a:pt x="925" y="12"/>
                </a:cubicBezTo>
                <a:cubicBezTo>
                  <a:pt x="925" y="17"/>
                  <a:pt x="921" y="21"/>
                  <a:pt x="916" y="20"/>
                </a:cubicBezTo>
                <a:cubicBezTo>
                  <a:pt x="913" y="20"/>
                  <a:pt x="910" y="20"/>
                  <a:pt x="906" y="20"/>
                </a:cubicBezTo>
                <a:cubicBezTo>
                  <a:pt x="890" y="19"/>
                  <a:pt x="874" y="18"/>
                  <a:pt x="858" y="18"/>
                </a:cubicBezTo>
                <a:cubicBezTo>
                  <a:pt x="821" y="18"/>
                  <a:pt x="785" y="21"/>
                  <a:pt x="749" y="25"/>
                </a:cubicBezTo>
                <a:cubicBezTo>
                  <a:pt x="749" y="25"/>
                  <a:pt x="749" y="25"/>
                  <a:pt x="749" y="25"/>
                </a:cubicBezTo>
                <a:cubicBezTo>
                  <a:pt x="730" y="28"/>
                  <a:pt x="711" y="31"/>
                  <a:pt x="693" y="35"/>
                </a:cubicBezTo>
                <a:cubicBezTo>
                  <a:pt x="693" y="35"/>
                  <a:pt x="692" y="35"/>
                  <a:pt x="692" y="35"/>
                </a:cubicBezTo>
                <a:close/>
                <a:moveTo>
                  <a:pt x="945" y="23"/>
                </a:moveTo>
                <a:cubicBezTo>
                  <a:pt x="945" y="23"/>
                  <a:pt x="944" y="23"/>
                  <a:pt x="944" y="23"/>
                </a:cubicBezTo>
                <a:cubicBezTo>
                  <a:pt x="942" y="22"/>
                  <a:pt x="940" y="21"/>
                  <a:pt x="938" y="20"/>
                </a:cubicBezTo>
                <a:cubicBezTo>
                  <a:pt x="937" y="18"/>
                  <a:pt x="936" y="16"/>
                  <a:pt x="937" y="13"/>
                </a:cubicBezTo>
                <a:cubicBezTo>
                  <a:pt x="937" y="9"/>
                  <a:pt x="941" y="5"/>
                  <a:pt x="946" y="6"/>
                </a:cubicBezTo>
                <a:cubicBezTo>
                  <a:pt x="946" y="6"/>
                  <a:pt x="946" y="6"/>
                  <a:pt x="946" y="6"/>
                </a:cubicBezTo>
                <a:cubicBezTo>
                  <a:pt x="950" y="6"/>
                  <a:pt x="954" y="10"/>
                  <a:pt x="953" y="15"/>
                </a:cubicBezTo>
                <a:cubicBezTo>
                  <a:pt x="953" y="19"/>
                  <a:pt x="949" y="23"/>
                  <a:pt x="945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9917E43A-88A4-425A-9286-508D32C3D276}"/>
              </a:ext>
            </a:extLst>
          </p:cNvPr>
          <p:cNvSpPr>
            <a:spLocks noEditPoints="1"/>
          </p:cNvSpPr>
          <p:nvPr/>
        </p:nvSpPr>
        <p:spPr bwMode="auto">
          <a:xfrm>
            <a:off x="4356202" y="1536822"/>
            <a:ext cx="3479596" cy="3479596"/>
          </a:xfrm>
          <a:custGeom>
            <a:avLst/>
            <a:gdLst>
              <a:gd name="T0" fmla="*/ 598 w 1645"/>
              <a:gd name="T1" fmla="*/ 1611 h 1645"/>
              <a:gd name="T2" fmla="*/ 820 w 1645"/>
              <a:gd name="T3" fmla="*/ 1637 h 1645"/>
              <a:gd name="T4" fmla="*/ 840 w 1645"/>
              <a:gd name="T5" fmla="*/ 1628 h 1645"/>
              <a:gd name="T6" fmla="*/ 978 w 1645"/>
              <a:gd name="T7" fmla="*/ 1613 h 1645"/>
              <a:gd name="T8" fmla="*/ 982 w 1645"/>
              <a:gd name="T9" fmla="*/ 1629 h 1645"/>
              <a:gd name="T10" fmla="*/ 581 w 1645"/>
              <a:gd name="T11" fmla="*/ 1591 h 1645"/>
              <a:gd name="T12" fmla="*/ 548 w 1645"/>
              <a:gd name="T13" fmla="*/ 1598 h 1645"/>
              <a:gd name="T14" fmla="*/ 466 w 1645"/>
              <a:gd name="T15" fmla="*/ 1545 h 1645"/>
              <a:gd name="T16" fmla="*/ 1092 w 1645"/>
              <a:gd name="T17" fmla="*/ 1590 h 1645"/>
              <a:gd name="T18" fmla="*/ 1100 w 1645"/>
              <a:gd name="T19" fmla="*/ 1596 h 1645"/>
              <a:gd name="T20" fmla="*/ 1304 w 1645"/>
              <a:gd name="T21" fmla="*/ 1469 h 1645"/>
              <a:gd name="T22" fmla="*/ 342 w 1645"/>
              <a:gd name="T23" fmla="*/ 1488 h 1645"/>
              <a:gd name="T24" fmla="*/ 342 w 1645"/>
              <a:gd name="T25" fmla="*/ 1488 h 1645"/>
              <a:gd name="T26" fmla="*/ 166 w 1645"/>
              <a:gd name="T27" fmla="*/ 1318 h 1645"/>
              <a:gd name="T28" fmla="*/ 253 w 1645"/>
              <a:gd name="T29" fmla="*/ 1392 h 1645"/>
              <a:gd name="T30" fmla="*/ 1326 w 1645"/>
              <a:gd name="T31" fmla="*/ 1452 h 1645"/>
              <a:gd name="T32" fmla="*/ 1347 w 1645"/>
              <a:gd name="T33" fmla="*/ 1434 h 1645"/>
              <a:gd name="T34" fmla="*/ 1358 w 1645"/>
              <a:gd name="T35" fmla="*/ 1447 h 1645"/>
              <a:gd name="T36" fmla="*/ 163 w 1645"/>
              <a:gd name="T37" fmla="*/ 1285 h 1645"/>
              <a:gd name="T38" fmla="*/ 42 w 1645"/>
              <a:gd name="T39" fmla="*/ 1081 h 1645"/>
              <a:gd name="T40" fmla="*/ 141 w 1645"/>
              <a:gd name="T41" fmla="*/ 1275 h 1645"/>
              <a:gd name="T42" fmla="*/ 1508 w 1645"/>
              <a:gd name="T43" fmla="*/ 1270 h 1645"/>
              <a:gd name="T44" fmla="*/ 1597 w 1645"/>
              <a:gd name="T45" fmla="*/ 1043 h 1645"/>
              <a:gd name="T46" fmla="*/ 1530 w 1645"/>
              <a:gd name="T47" fmla="*/ 1242 h 1645"/>
              <a:gd name="T48" fmla="*/ 49 w 1645"/>
              <a:gd name="T49" fmla="*/ 1056 h 1645"/>
              <a:gd name="T50" fmla="*/ 1 w 1645"/>
              <a:gd name="T51" fmla="*/ 818 h 1645"/>
              <a:gd name="T52" fmla="*/ 25 w 1645"/>
              <a:gd name="T53" fmla="*/ 929 h 1645"/>
              <a:gd name="T54" fmla="*/ 1604 w 1645"/>
              <a:gd name="T55" fmla="*/ 1016 h 1645"/>
              <a:gd name="T56" fmla="*/ 1619 w 1645"/>
              <a:gd name="T57" fmla="*/ 940 h 1645"/>
              <a:gd name="T58" fmla="*/ 1645 w 1645"/>
              <a:gd name="T59" fmla="*/ 823 h 1645"/>
              <a:gd name="T60" fmla="*/ 3 w 1645"/>
              <a:gd name="T61" fmla="*/ 795 h 1645"/>
              <a:gd name="T62" fmla="*/ 11 w 1645"/>
              <a:gd name="T63" fmla="*/ 769 h 1645"/>
              <a:gd name="T64" fmla="*/ 46 w 1645"/>
              <a:gd name="T65" fmla="*/ 554 h 1645"/>
              <a:gd name="T66" fmla="*/ 1634 w 1645"/>
              <a:gd name="T67" fmla="*/ 763 h 1645"/>
              <a:gd name="T68" fmla="*/ 1642 w 1645"/>
              <a:gd name="T69" fmla="*/ 754 h 1645"/>
              <a:gd name="T70" fmla="*/ 1611 w 1645"/>
              <a:gd name="T71" fmla="*/ 620 h 1645"/>
              <a:gd name="T72" fmla="*/ 1547 w 1645"/>
              <a:gd name="T73" fmla="*/ 472 h 1645"/>
              <a:gd name="T74" fmla="*/ 1592 w 1645"/>
              <a:gd name="T75" fmla="*/ 566 h 1645"/>
              <a:gd name="T76" fmla="*/ 72 w 1645"/>
              <a:gd name="T77" fmla="*/ 533 h 1645"/>
              <a:gd name="T78" fmla="*/ 96 w 1645"/>
              <a:gd name="T79" fmla="*/ 438 h 1645"/>
              <a:gd name="T80" fmla="*/ 82 w 1645"/>
              <a:gd name="T81" fmla="*/ 507 h 1645"/>
              <a:gd name="T82" fmla="*/ 1546 w 1645"/>
              <a:gd name="T83" fmla="*/ 451 h 1645"/>
              <a:gd name="T84" fmla="*/ 1397 w 1645"/>
              <a:gd name="T85" fmla="*/ 246 h 1645"/>
              <a:gd name="T86" fmla="*/ 198 w 1645"/>
              <a:gd name="T87" fmla="*/ 310 h 1645"/>
              <a:gd name="T88" fmla="*/ 198 w 1645"/>
              <a:gd name="T89" fmla="*/ 310 h 1645"/>
              <a:gd name="T90" fmla="*/ 370 w 1645"/>
              <a:gd name="T91" fmla="*/ 137 h 1645"/>
              <a:gd name="T92" fmla="*/ 223 w 1645"/>
              <a:gd name="T93" fmla="*/ 286 h 1645"/>
              <a:gd name="T94" fmla="*/ 1391 w 1645"/>
              <a:gd name="T95" fmla="*/ 232 h 1645"/>
              <a:gd name="T96" fmla="*/ 1180 w 1645"/>
              <a:gd name="T97" fmla="*/ 99 h 1645"/>
              <a:gd name="T98" fmla="*/ 1361 w 1645"/>
              <a:gd name="T99" fmla="*/ 222 h 1645"/>
              <a:gd name="T100" fmla="*/ 398 w 1645"/>
              <a:gd name="T101" fmla="*/ 137 h 1645"/>
              <a:gd name="T102" fmla="*/ 614 w 1645"/>
              <a:gd name="T103" fmla="*/ 28 h 1645"/>
              <a:gd name="T104" fmla="*/ 423 w 1645"/>
              <a:gd name="T105" fmla="*/ 123 h 1645"/>
              <a:gd name="T106" fmla="*/ 1163 w 1645"/>
              <a:gd name="T107" fmla="*/ 92 h 1645"/>
              <a:gd name="T108" fmla="*/ 928 w 1645"/>
              <a:gd name="T109" fmla="*/ 16 h 1645"/>
              <a:gd name="T110" fmla="*/ 635 w 1645"/>
              <a:gd name="T111" fmla="*/ 31 h 1645"/>
              <a:gd name="T112" fmla="*/ 664 w 1645"/>
              <a:gd name="T113" fmla="*/ 19 h 1645"/>
              <a:gd name="T114" fmla="*/ 767 w 1645"/>
              <a:gd name="T115" fmla="*/ 20 h 1645"/>
              <a:gd name="T116" fmla="*/ 899 w 1645"/>
              <a:gd name="T117" fmla="*/ 13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45" h="1645">
                <a:moveTo>
                  <a:pt x="812" y="1645"/>
                </a:moveTo>
                <a:cubicBezTo>
                  <a:pt x="812" y="1645"/>
                  <a:pt x="812" y="1645"/>
                  <a:pt x="812" y="1645"/>
                </a:cubicBezTo>
                <a:cubicBezTo>
                  <a:pt x="782" y="1645"/>
                  <a:pt x="752" y="1643"/>
                  <a:pt x="722" y="1639"/>
                </a:cubicBezTo>
                <a:cubicBezTo>
                  <a:pt x="721" y="1639"/>
                  <a:pt x="721" y="1639"/>
                  <a:pt x="721" y="1639"/>
                </a:cubicBezTo>
                <a:cubicBezTo>
                  <a:pt x="719" y="1639"/>
                  <a:pt x="717" y="1638"/>
                  <a:pt x="715" y="1638"/>
                </a:cubicBezTo>
                <a:cubicBezTo>
                  <a:pt x="677" y="1633"/>
                  <a:pt x="640" y="1625"/>
                  <a:pt x="603" y="1615"/>
                </a:cubicBezTo>
                <a:cubicBezTo>
                  <a:pt x="601" y="1614"/>
                  <a:pt x="599" y="1613"/>
                  <a:pt x="598" y="1611"/>
                </a:cubicBezTo>
                <a:cubicBezTo>
                  <a:pt x="597" y="1609"/>
                  <a:pt x="596" y="1607"/>
                  <a:pt x="597" y="1605"/>
                </a:cubicBezTo>
                <a:cubicBezTo>
                  <a:pt x="598" y="1600"/>
                  <a:pt x="603" y="1597"/>
                  <a:pt x="607" y="1599"/>
                </a:cubicBezTo>
                <a:cubicBezTo>
                  <a:pt x="643" y="1609"/>
                  <a:pt x="680" y="1616"/>
                  <a:pt x="717" y="1621"/>
                </a:cubicBezTo>
                <a:cubicBezTo>
                  <a:pt x="719" y="1622"/>
                  <a:pt x="722" y="1622"/>
                  <a:pt x="724" y="1622"/>
                </a:cubicBezTo>
                <a:cubicBezTo>
                  <a:pt x="753" y="1626"/>
                  <a:pt x="783" y="1628"/>
                  <a:pt x="812" y="1628"/>
                </a:cubicBezTo>
                <a:cubicBezTo>
                  <a:pt x="814" y="1628"/>
                  <a:pt x="816" y="1629"/>
                  <a:pt x="818" y="1631"/>
                </a:cubicBezTo>
                <a:cubicBezTo>
                  <a:pt x="819" y="1632"/>
                  <a:pt x="820" y="1634"/>
                  <a:pt x="820" y="1637"/>
                </a:cubicBezTo>
                <a:cubicBezTo>
                  <a:pt x="820" y="1641"/>
                  <a:pt x="816" y="1645"/>
                  <a:pt x="812" y="1645"/>
                </a:cubicBezTo>
                <a:close/>
                <a:moveTo>
                  <a:pt x="840" y="1645"/>
                </a:moveTo>
                <a:cubicBezTo>
                  <a:pt x="840" y="1645"/>
                  <a:pt x="840" y="1645"/>
                  <a:pt x="840" y="1645"/>
                </a:cubicBezTo>
                <a:cubicBezTo>
                  <a:pt x="835" y="1645"/>
                  <a:pt x="832" y="1641"/>
                  <a:pt x="831" y="1637"/>
                </a:cubicBezTo>
                <a:cubicBezTo>
                  <a:pt x="831" y="1634"/>
                  <a:pt x="832" y="1632"/>
                  <a:pt x="834" y="1631"/>
                </a:cubicBezTo>
                <a:cubicBezTo>
                  <a:pt x="835" y="1629"/>
                  <a:pt x="838" y="1628"/>
                  <a:pt x="840" y="1628"/>
                </a:cubicBezTo>
                <a:cubicBezTo>
                  <a:pt x="840" y="1628"/>
                  <a:pt x="840" y="1628"/>
                  <a:pt x="840" y="1628"/>
                </a:cubicBezTo>
                <a:cubicBezTo>
                  <a:pt x="845" y="1628"/>
                  <a:pt x="848" y="1632"/>
                  <a:pt x="848" y="1636"/>
                </a:cubicBezTo>
                <a:cubicBezTo>
                  <a:pt x="849" y="1641"/>
                  <a:pt x="845" y="1645"/>
                  <a:pt x="840" y="1645"/>
                </a:cubicBezTo>
                <a:close/>
                <a:moveTo>
                  <a:pt x="868" y="1644"/>
                </a:moveTo>
                <a:cubicBezTo>
                  <a:pt x="864" y="1644"/>
                  <a:pt x="860" y="1640"/>
                  <a:pt x="860" y="1636"/>
                </a:cubicBezTo>
                <a:cubicBezTo>
                  <a:pt x="860" y="1634"/>
                  <a:pt x="860" y="1631"/>
                  <a:pt x="862" y="1630"/>
                </a:cubicBezTo>
                <a:cubicBezTo>
                  <a:pt x="863" y="1628"/>
                  <a:pt x="865" y="1627"/>
                  <a:pt x="868" y="1627"/>
                </a:cubicBezTo>
                <a:cubicBezTo>
                  <a:pt x="905" y="1625"/>
                  <a:pt x="942" y="1620"/>
                  <a:pt x="978" y="1613"/>
                </a:cubicBezTo>
                <a:cubicBezTo>
                  <a:pt x="978" y="1613"/>
                  <a:pt x="979" y="1613"/>
                  <a:pt x="979" y="1613"/>
                </a:cubicBezTo>
                <a:cubicBezTo>
                  <a:pt x="997" y="1609"/>
                  <a:pt x="1015" y="1605"/>
                  <a:pt x="1033" y="1600"/>
                </a:cubicBezTo>
                <a:cubicBezTo>
                  <a:pt x="1045" y="1597"/>
                  <a:pt x="1058" y="1593"/>
                  <a:pt x="1071" y="1589"/>
                </a:cubicBezTo>
                <a:cubicBezTo>
                  <a:pt x="1075" y="1587"/>
                  <a:pt x="1080" y="1590"/>
                  <a:pt x="1081" y="1594"/>
                </a:cubicBezTo>
                <a:cubicBezTo>
                  <a:pt x="1083" y="1599"/>
                  <a:pt x="1080" y="1603"/>
                  <a:pt x="1076" y="1605"/>
                </a:cubicBezTo>
                <a:cubicBezTo>
                  <a:pt x="1063" y="1609"/>
                  <a:pt x="1050" y="1613"/>
                  <a:pt x="1037" y="1616"/>
                </a:cubicBezTo>
                <a:cubicBezTo>
                  <a:pt x="1019" y="1621"/>
                  <a:pt x="1000" y="1626"/>
                  <a:pt x="982" y="1629"/>
                </a:cubicBezTo>
                <a:cubicBezTo>
                  <a:pt x="945" y="1637"/>
                  <a:pt x="907" y="1642"/>
                  <a:pt x="869" y="1644"/>
                </a:cubicBezTo>
                <a:cubicBezTo>
                  <a:pt x="869" y="1644"/>
                  <a:pt x="868" y="1644"/>
                  <a:pt x="868" y="1644"/>
                </a:cubicBezTo>
                <a:close/>
                <a:moveTo>
                  <a:pt x="578" y="1607"/>
                </a:moveTo>
                <a:cubicBezTo>
                  <a:pt x="577" y="1607"/>
                  <a:pt x="576" y="1607"/>
                  <a:pt x="575" y="1607"/>
                </a:cubicBezTo>
                <a:cubicBezTo>
                  <a:pt x="573" y="1606"/>
                  <a:pt x="571" y="1605"/>
                  <a:pt x="570" y="1603"/>
                </a:cubicBezTo>
                <a:cubicBezTo>
                  <a:pt x="569" y="1601"/>
                  <a:pt x="569" y="1598"/>
                  <a:pt x="570" y="1596"/>
                </a:cubicBezTo>
                <a:cubicBezTo>
                  <a:pt x="571" y="1592"/>
                  <a:pt x="576" y="1589"/>
                  <a:pt x="581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3" y="1592"/>
                  <a:pt x="585" y="1593"/>
                  <a:pt x="586" y="1595"/>
                </a:cubicBezTo>
                <a:cubicBezTo>
                  <a:pt x="587" y="1597"/>
                  <a:pt x="587" y="1599"/>
                  <a:pt x="586" y="1601"/>
                </a:cubicBezTo>
                <a:cubicBezTo>
                  <a:pt x="585" y="1605"/>
                  <a:pt x="582" y="1607"/>
                  <a:pt x="578" y="1607"/>
                </a:cubicBezTo>
                <a:close/>
                <a:moveTo>
                  <a:pt x="551" y="1598"/>
                </a:moveTo>
                <a:cubicBezTo>
                  <a:pt x="550" y="1598"/>
                  <a:pt x="549" y="1598"/>
                  <a:pt x="548" y="1598"/>
                </a:cubicBezTo>
                <a:cubicBezTo>
                  <a:pt x="518" y="1587"/>
                  <a:pt x="488" y="1574"/>
                  <a:pt x="459" y="1560"/>
                </a:cubicBezTo>
                <a:cubicBezTo>
                  <a:pt x="446" y="1554"/>
                  <a:pt x="434" y="1547"/>
                  <a:pt x="422" y="1540"/>
                </a:cubicBezTo>
                <a:cubicBezTo>
                  <a:pt x="401" y="1529"/>
                  <a:pt x="380" y="1516"/>
                  <a:pt x="360" y="1502"/>
                </a:cubicBezTo>
                <a:cubicBezTo>
                  <a:pt x="356" y="1500"/>
                  <a:pt x="355" y="1495"/>
                  <a:pt x="358" y="1491"/>
                </a:cubicBezTo>
                <a:cubicBezTo>
                  <a:pt x="361" y="1487"/>
                  <a:pt x="366" y="1486"/>
                  <a:pt x="370" y="1488"/>
                </a:cubicBezTo>
                <a:cubicBezTo>
                  <a:pt x="389" y="1502"/>
                  <a:pt x="410" y="1514"/>
                  <a:pt x="430" y="1526"/>
                </a:cubicBezTo>
                <a:cubicBezTo>
                  <a:pt x="442" y="1532"/>
                  <a:pt x="454" y="1539"/>
                  <a:pt x="466" y="1545"/>
                </a:cubicBezTo>
                <a:cubicBezTo>
                  <a:pt x="466" y="1545"/>
                  <a:pt x="466" y="1545"/>
                  <a:pt x="466" y="1545"/>
                </a:cubicBezTo>
                <a:cubicBezTo>
                  <a:pt x="495" y="1559"/>
                  <a:pt x="524" y="1571"/>
                  <a:pt x="554" y="1582"/>
                </a:cubicBezTo>
                <a:cubicBezTo>
                  <a:pt x="558" y="1583"/>
                  <a:pt x="561" y="1588"/>
                  <a:pt x="559" y="1593"/>
                </a:cubicBezTo>
                <a:cubicBezTo>
                  <a:pt x="558" y="1596"/>
                  <a:pt x="555" y="1598"/>
                  <a:pt x="551" y="1598"/>
                </a:cubicBezTo>
                <a:close/>
                <a:moveTo>
                  <a:pt x="1100" y="1596"/>
                </a:moveTo>
                <a:cubicBezTo>
                  <a:pt x="1100" y="1596"/>
                  <a:pt x="1100" y="1596"/>
                  <a:pt x="1100" y="1596"/>
                </a:cubicBezTo>
                <a:cubicBezTo>
                  <a:pt x="1097" y="1596"/>
                  <a:pt x="1093" y="1594"/>
                  <a:pt x="1092" y="1590"/>
                </a:cubicBezTo>
                <a:cubicBezTo>
                  <a:pt x="1091" y="1588"/>
                  <a:pt x="1091" y="1586"/>
                  <a:pt x="1092" y="1584"/>
                </a:cubicBezTo>
                <a:cubicBezTo>
                  <a:pt x="1093" y="1582"/>
                  <a:pt x="1095" y="1580"/>
                  <a:pt x="1097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102" y="1578"/>
                  <a:pt x="1107" y="1581"/>
                  <a:pt x="1108" y="1585"/>
                </a:cubicBezTo>
                <a:cubicBezTo>
                  <a:pt x="1110" y="1589"/>
                  <a:pt x="1107" y="1594"/>
                  <a:pt x="1103" y="1596"/>
                </a:cubicBezTo>
                <a:cubicBezTo>
                  <a:pt x="1102" y="1596"/>
                  <a:pt x="1101" y="1596"/>
                  <a:pt x="1100" y="1596"/>
                </a:cubicBezTo>
                <a:close/>
                <a:moveTo>
                  <a:pt x="1127" y="1586"/>
                </a:moveTo>
                <a:cubicBezTo>
                  <a:pt x="1123" y="1586"/>
                  <a:pt x="1120" y="1584"/>
                  <a:pt x="1119" y="1581"/>
                </a:cubicBezTo>
                <a:cubicBezTo>
                  <a:pt x="1118" y="1579"/>
                  <a:pt x="1118" y="1576"/>
                  <a:pt x="1119" y="1574"/>
                </a:cubicBezTo>
                <a:cubicBezTo>
                  <a:pt x="1120" y="1572"/>
                  <a:pt x="1121" y="1570"/>
                  <a:pt x="1123" y="1570"/>
                </a:cubicBezTo>
                <a:cubicBezTo>
                  <a:pt x="1158" y="1556"/>
                  <a:pt x="1192" y="1539"/>
                  <a:pt x="1224" y="1521"/>
                </a:cubicBezTo>
                <a:cubicBezTo>
                  <a:pt x="1224" y="1521"/>
                  <a:pt x="1224" y="1521"/>
                  <a:pt x="1224" y="1521"/>
                </a:cubicBezTo>
                <a:cubicBezTo>
                  <a:pt x="1252" y="1505"/>
                  <a:pt x="1278" y="1488"/>
                  <a:pt x="1304" y="1469"/>
                </a:cubicBezTo>
                <a:cubicBezTo>
                  <a:pt x="1307" y="1466"/>
                  <a:pt x="1313" y="1467"/>
                  <a:pt x="1316" y="1471"/>
                </a:cubicBezTo>
                <a:cubicBezTo>
                  <a:pt x="1318" y="1474"/>
                  <a:pt x="1318" y="1480"/>
                  <a:pt x="1314" y="1482"/>
                </a:cubicBezTo>
                <a:cubicBezTo>
                  <a:pt x="1288" y="1502"/>
                  <a:pt x="1261" y="1520"/>
                  <a:pt x="1233" y="1536"/>
                </a:cubicBezTo>
                <a:cubicBezTo>
                  <a:pt x="1200" y="1554"/>
                  <a:pt x="1165" y="1571"/>
                  <a:pt x="1130" y="1585"/>
                </a:cubicBezTo>
                <a:cubicBezTo>
                  <a:pt x="1130" y="1585"/>
                  <a:pt x="1130" y="1585"/>
                  <a:pt x="1130" y="1585"/>
                </a:cubicBezTo>
                <a:cubicBezTo>
                  <a:pt x="1129" y="1586"/>
                  <a:pt x="1128" y="1586"/>
                  <a:pt x="1127" y="1586"/>
                </a:cubicBezTo>
                <a:close/>
                <a:moveTo>
                  <a:pt x="342" y="1488"/>
                </a:moveTo>
                <a:cubicBezTo>
                  <a:pt x="340" y="1488"/>
                  <a:pt x="338" y="1487"/>
                  <a:pt x="337" y="1486"/>
                </a:cubicBezTo>
                <a:cubicBezTo>
                  <a:pt x="337" y="1486"/>
                  <a:pt x="337" y="1486"/>
                  <a:pt x="337" y="1486"/>
                </a:cubicBezTo>
                <a:cubicBezTo>
                  <a:pt x="335" y="1485"/>
                  <a:pt x="334" y="1483"/>
                  <a:pt x="333" y="1480"/>
                </a:cubicBezTo>
                <a:cubicBezTo>
                  <a:pt x="333" y="1478"/>
                  <a:pt x="334" y="1476"/>
                  <a:pt x="335" y="1474"/>
                </a:cubicBezTo>
                <a:cubicBezTo>
                  <a:pt x="338" y="1470"/>
                  <a:pt x="343" y="1470"/>
                  <a:pt x="347" y="1472"/>
                </a:cubicBezTo>
                <a:cubicBezTo>
                  <a:pt x="351" y="1475"/>
                  <a:pt x="351" y="1480"/>
                  <a:pt x="349" y="1484"/>
                </a:cubicBezTo>
                <a:cubicBezTo>
                  <a:pt x="347" y="1486"/>
                  <a:pt x="345" y="1488"/>
                  <a:pt x="342" y="1488"/>
                </a:cubicBezTo>
                <a:close/>
                <a:moveTo>
                  <a:pt x="319" y="1471"/>
                </a:moveTo>
                <a:cubicBezTo>
                  <a:pt x="317" y="1471"/>
                  <a:pt x="316" y="1470"/>
                  <a:pt x="314" y="1469"/>
                </a:cubicBezTo>
                <a:cubicBezTo>
                  <a:pt x="289" y="1449"/>
                  <a:pt x="264" y="1427"/>
                  <a:pt x="242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20" y="1383"/>
                  <a:pt x="199" y="1360"/>
                  <a:pt x="180" y="1336"/>
                </a:cubicBezTo>
                <a:cubicBezTo>
                  <a:pt x="176" y="1330"/>
                  <a:pt x="171" y="1324"/>
                  <a:pt x="166" y="1318"/>
                </a:cubicBezTo>
                <a:cubicBezTo>
                  <a:pt x="166" y="1318"/>
                  <a:pt x="166" y="1318"/>
                  <a:pt x="166" y="1318"/>
                </a:cubicBezTo>
                <a:cubicBezTo>
                  <a:pt x="165" y="1316"/>
                  <a:pt x="164" y="1314"/>
                  <a:pt x="165" y="1312"/>
                </a:cubicBezTo>
                <a:cubicBezTo>
                  <a:pt x="165" y="1310"/>
                  <a:pt x="166" y="1308"/>
                  <a:pt x="168" y="1306"/>
                </a:cubicBezTo>
                <a:cubicBezTo>
                  <a:pt x="172" y="1304"/>
                  <a:pt x="177" y="1304"/>
                  <a:pt x="180" y="1308"/>
                </a:cubicBezTo>
                <a:cubicBezTo>
                  <a:pt x="184" y="1314"/>
                  <a:pt x="189" y="1320"/>
                  <a:pt x="194" y="1325"/>
                </a:cubicBezTo>
                <a:cubicBezTo>
                  <a:pt x="212" y="1349"/>
                  <a:pt x="232" y="1371"/>
                  <a:pt x="253" y="1392"/>
                </a:cubicBezTo>
                <a:cubicBezTo>
                  <a:pt x="253" y="1392"/>
                  <a:pt x="253" y="1392"/>
                  <a:pt x="253" y="1392"/>
                </a:cubicBezTo>
                <a:cubicBezTo>
                  <a:pt x="276" y="1415"/>
                  <a:pt x="300" y="1436"/>
                  <a:pt x="325" y="1455"/>
                </a:cubicBezTo>
                <a:cubicBezTo>
                  <a:pt x="328" y="1458"/>
                  <a:pt x="329" y="1464"/>
                  <a:pt x="326" y="1467"/>
                </a:cubicBezTo>
                <a:cubicBezTo>
                  <a:pt x="324" y="1469"/>
                  <a:pt x="322" y="1471"/>
                  <a:pt x="319" y="1471"/>
                </a:cubicBezTo>
                <a:close/>
                <a:moveTo>
                  <a:pt x="1331" y="1467"/>
                </a:moveTo>
                <a:cubicBezTo>
                  <a:pt x="1329" y="1467"/>
                  <a:pt x="1326" y="1466"/>
                  <a:pt x="1324" y="1464"/>
                </a:cubicBezTo>
                <a:cubicBezTo>
                  <a:pt x="1323" y="1462"/>
                  <a:pt x="1322" y="1460"/>
                  <a:pt x="1323" y="1457"/>
                </a:cubicBezTo>
                <a:cubicBezTo>
                  <a:pt x="1323" y="1455"/>
                  <a:pt x="1324" y="1453"/>
                  <a:pt x="1326" y="1452"/>
                </a:cubicBezTo>
                <a:cubicBezTo>
                  <a:pt x="1329" y="1449"/>
                  <a:pt x="1335" y="1449"/>
                  <a:pt x="1338" y="1453"/>
                </a:cubicBezTo>
                <a:cubicBezTo>
                  <a:pt x="1341" y="1457"/>
                  <a:pt x="1340" y="1462"/>
                  <a:pt x="1336" y="1465"/>
                </a:cubicBezTo>
                <a:cubicBezTo>
                  <a:pt x="1335" y="1466"/>
                  <a:pt x="1333" y="1467"/>
                  <a:pt x="1331" y="1467"/>
                </a:cubicBezTo>
                <a:close/>
                <a:moveTo>
                  <a:pt x="1353" y="1449"/>
                </a:moveTo>
                <a:cubicBezTo>
                  <a:pt x="1350" y="1449"/>
                  <a:pt x="1348" y="1448"/>
                  <a:pt x="1346" y="1446"/>
                </a:cubicBezTo>
                <a:cubicBezTo>
                  <a:pt x="1345" y="1444"/>
                  <a:pt x="1344" y="1442"/>
                  <a:pt x="1344" y="1440"/>
                </a:cubicBezTo>
                <a:cubicBezTo>
                  <a:pt x="1345" y="1437"/>
                  <a:pt x="1346" y="1435"/>
                  <a:pt x="1347" y="1434"/>
                </a:cubicBezTo>
                <a:cubicBezTo>
                  <a:pt x="1375" y="1410"/>
                  <a:pt x="1402" y="1383"/>
                  <a:pt x="1427" y="1355"/>
                </a:cubicBezTo>
                <a:cubicBezTo>
                  <a:pt x="1427" y="1355"/>
                  <a:pt x="1427" y="1355"/>
                  <a:pt x="1427" y="1355"/>
                </a:cubicBezTo>
                <a:cubicBezTo>
                  <a:pt x="1448" y="1331"/>
                  <a:pt x="1467" y="1306"/>
                  <a:pt x="1485" y="1280"/>
                </a:cubicBezTo>
                <a:cubicBezTo>
                  <a:pt x="1488" y="1276"/>
                  <a:pt x="1493" y="1275"/>
                  <a:pt x="1497" y="1278"/>
                </a:cubicBezTo>
                <a:cubicBezTo>
                  <a:pt x="1501" y="1281"/>
                  <a:pt x="1502" y="1286"/>
                  <a:pt x="1499" y="1290"/>
                </a:cubicBezTo>
                <a:cubicBezTo>
                  <a:pt x="1481" y="1316"/>
                  <a:pt x="1461" y="1342"/>
                  <a:pt x="1440" y="1366"/>
                </a:cubicBezTo>
                <a:cubicBezTo>
                  <a:pt x="1414" y="1395"/>
                  <a:pt x="1387" y="1422"/>
                  <a:pt x="1358" y="1447"/>
                </a:cubicBezTo>
                <a:cubicBezTo>
                  <a:pt x="1357" y="1448"/>
                  <a:pt x="1355" y="1449"/>
                  <a:pt x="1353" y="1449"/>
                </a:cubicBezTo>
                <a:close/>
                <a:moveTo>
                  <a:pt x="157" y="1299"/>
                </a:moveTo>
                <a:cubicBezTo>
                  <a:pt x="154" y="1299"/>
                  <a:pt x="151" y="1297"/>
                  <a:pt x="150" y="1295"/>
                </a:cubicBezTo>
                <a:cubicBezTo>
                  <a:pt x="150" y="1295"/>
                  <a:pt x="150" y="1295"/>
                  <a:pt x="150" y="1295"/>
                </a:cubicBezTo>
                <a:cubicBezTo>
                  <a:pt x="148" y="1293"/>
                  <a:pt x="148" y="1291"/>
                  <a:pt x="148" y="1289"/>
                </a:cubicBezTo>
                <a:cubicBezTo>
                  <a:pt x="149" y="1286"/>
                  <a:pt x="150" y="1285"/>
                  <a:pt x="152" y="1283"/>
                </a:cubicBezTo>
                <a:cubicBezTo>
                  <a:pt x="155" y="1281"/>
                  <a:pt x="161" y="1282"/>
                  <a:pt x="163" y="1285"/>
                </a:cubicBezTo>
                <a:cubicBezTo>
                  <a:pt x="163" y="1285"/>
                  <a:pt x="163" y="1285"/>
                  <a:pt x="163" y="1285"/>
                </a:cubicBezTo>
                <a:cubicBezTo>
                  <a:pt x="166" y="1289"/>
                  <a:pt x="165" y="1294"/>
                  <a:pt x="161" y="1297"/>
                </a:cubicBezTo>
                <a:cubicBezTo>
                  <a:pt x="160" y="1298"/>
                  <a:pt x="158" y="1299"/>
                  <a:pt x="157" y="1299"/>
                </a:cubicBezTo>
                <a:close/>
                <a:moveTo>
                  <a:pt x="141" y="1275"/>
                </a:moveTo>
                <a:cubicBezTo>
                  <a:pt x="138" y="1275"/>
                  <a:pt x="135" y="1274"/>
                  <a:pt x="134" y="1271"/>
                </a:cubicBezTo>
                <a:cubicBezTo>
                  <a:pt x="116" y="1244"/>
                  <a:pt x="100" y="1216"/>
                  <a:pt x="86" y="1187"/>
                </a:cubicBezTo>
                <a:cubicBezTo>
                  <a:pt x="69" y="1153"/>
                  <a:pt x="54" y="1117"/>
                  <a:pt x="42" y="1081"/>
                </a:cubicBezTo>
                <a:cubicBezTo>
                  <a:pt x="42" y="1079"/>
                  <a:pt x="42" y="1077"/>
                  <a:pt x="43" y="1075"/>
                </a:cubicBezTo>
                <a:cubicBezTo>
                  <a:pt x="44" y="1073"/>
                  <a:pt x="45" y="1071"/>
                  <a:pt x="48" y="1071"/>
                </a:cubicBezTo>
                <a:cubicBezTo>
                  <a:pt x="52" y="1069"/>
                  <a:pt x="57" y="1072"/>
                  <a:pt x="58" y="1076"/>
                </a:cubicBezTo>
                <a:cubicBezTo>
                  <a:pt x="70" y="1111"/>
                  <a:pt x="84" y="1146"/>
                  <a:pt x="101" y="1179"/>
                </a:cubicBezTo>
                <a:cubicBezTo>
                  <a:pt x="115" y="1208"/>
                  <a:pt x="131" y="1236"/>
                  <a:pt x="148" y="1262"/>
                </a:cubicBezTo>
                <a:cubicBezTo>
                  <a:pt x="150" y="1266"/>
                  <a:pt x="149" y="1271"/>
                  <a:pt x="145" y="1274"/>
                </a:cubicBezTo>
                <a:cubicBezTo>
                  <a:pt x="144" y="1275"/>
                  <a:pt x="142" y="1275"/>
                  <a:pt x="141" y="1275"/>
                </a:cubicBezTo>
                <a:close/>
                <a:moveTo>
                  <a:pt x="1508" y="1270"/>
                </a:moveTo>
                <a:cubicBezTo>
                  <a:pt x="1506" y="1270"/>
                  <a:pt x="1505" y="1269"/>
                  <a:pt x="1503" y="1269"/>
                </a:cubicBezTo>
                <a:cubicBezTo>
                  <a:pt x="1502" y="1267"/>
                  <a:pt x="1500" y="1265"/>
                  <a:pt x="1500" y="1263"/>
                </a:cubicBezTo>
                <a:cubicBezTo>
                  <a:pt x="1499" y="1261"/>
                  <a:pt x="1500" y="1259"/>
                  <a:pt x="1501" y="1257"/>
                </a:cubicBezTo>
                <a:cubicBezTo>
                  <a:pt x="1503" y="1253"/>
                  <a:pt x="1509" y="1252"/>
                  <a:pt x="1513" y="1254"/>
                </a:cubicBezTo>
                <a:cubicBezTo>
                  <a:pt x="1516" y="1257"/>
                  <a:pt x="1518" y="1262"/>
                  <a:pt x="1515" y="1266"/>
                </a:cubicBezTo>
                <a:cubicBezTo>
                  <a:pt x="1514" y="1268"/>
                  <a:pt x="1511" y="1270"/>
                  <a:pt x="1508" y="1270"/>
                </a:cubicBezTo>
                <a:close/>
                <a:moveTo>
                  <a:pt x="1523" y="1246"/>
                </a:moveTo>
                <a:cubicBezTo>
                  <a:pt x="1521" y="1246"/>
                  <a:pt x="1520" y="1245"/>
                  <a:pt x="1518" y="1245"/>
                </a:cubicBezTo>
                <a:cubicBezTo>
                  <a:pt x="1514" y="1242"/>
                  <a:pt x="1513" y="1237"/>
                  <a:pt x="1515" y="1233"/>
                </a:cubicBezTo>
                <a:cubicBezTo>
                  <a:pt x="1516" y="1233"/>
                  <a:pt x="1516" y="1232"/>
                  <a:pt x="1516" y="1232"/>
                </a:cubicBezTo>
                <a:cubicBezTo>
                  <a:pt x="1516" y="1232"/>
                  <a:pt x="1516" y="1232"/>
                  <a:pt x="1516" y="1232"/>
                </a:cubicBezTo>
                <a:cubicBezTo>
                  <a:pt x="1535" y="1200"/>
                  <a:pt x="1552" y="1167"/>
                  <a:pt x="1566" y="1133"/>
                </a:cubicBezTo>
                <a:cubicBezTo>
                  <a:pt x="1578" y="1104"/>
                  <a:pt x="1588" y="1074"/>
                  <a:pt x="1597" y="1043"/>
                </a:cubicBezTo>
                <a:cubicBezTo>
                  <a:pt x="1598" y="1039"/>
                  <a:pt x="1603" y="1036"/>
                  <a:pt x="1608" y="1037"/>
                </a:cubicBezTo>
                <a:cubicBezTo>
                  <a:pt x="1610" y="1038"/>
                  <a:pt x="1612" y="1039"/>
                  <a:pt x="1613" y="1041"/>
                </a:cubicBezTo>
                <a:cubicBezTo>
                  <a:pt x="1614" y="1043"/>
                  <a:pt x="1614" y="1046"/>
                  <a:pt x="1613" y="1048"/>
                </a:cubicBezTo>
                <a:cubicBezTo>
                  <a:pt x="1605" y="1079"/>
                  <a:pt x="1594" y="1110"/>
                  <a:pt x="1581" y="1140"/>
                </a:cubicBezTo>
                <a:cubicBezTo>
                  <a:pt x="1567" y="1174"/>
                  <a:pt x="1550" y="1208"/>
                  <a:pt x="1531" y="1240"/>
                </a:cubicBezTo>
                <a:cubicBezTo>
                  <a:pt x="1531" y="1241"/>
                  <a:pt x="1531" y="1241"/>
                  <a:pt x="1531" y="1241"/>
                </a:cubicBezTo>
                <a:cubicBezTo>
                  <a:pt x="1530" y="1241"/>
                  <a:pt x="1530" y="1241"/>
                  <a:pt x="1530" y="1242"/>
                </a:cubicBezTo>
                <a:cubicBezTo>
                  <a:pt x="1529" y="1244"/>
                  <a:pt x="1526" y="1246"/>
                  <a:pt x="1523" y="1246"/>
                </a:cubicBezTo>
                <a:close/>
                <a:moveTo>
                  <a:pt x="42" y="1060"/>
                </a:moveTo>
                <a:cubicBezTo>
                  <a:pt x="38" y="1060"/>
                  <a:pt x="35" y="1058"/>
                  <a:pt x="34" y="1054"/>
                </a:cubicBezTo>
                <a:cubicBezTo>
                  <a:pt x="33" y="1052"/>
                  <a:pt x="33" y="1050"/>
                  <a:pt x="34" y="1048"/>
                </a:cubicBezTo>
                <a:cubicBezTo>
                  <a:pt x="35" y="1046"/>
                  <a:pt x="37" y="1044"/>
                  <a:pt x="39" y="1043"/>
                </a:cubicBezTo>
                <a:cubicBezTo>
                  <a:pt x="44" y="1042"/>
                  <a:pt x="49" y="1045"/>
                  <a:pt x="50" y="1049"/>
                </a:cubicBezTo>
                <a:cubicBezTo>
                  <a:pt x="51" y="1051"/>
                  <a:pt x="50" y="1054"/>
                  <a:pt x="49" y="1056"/>
                </a:cubicBezTo>
                <a:cubicBezTo>
                  <a:pt x="48" y="1058"/>
                  <a:pt x="46" y="1059"/>
                  <a:pt x="44" y="1060"/>
                </a:cubicBezTo>
                <a:cubicBezTo>
                  <a:pt x="43" y="1060"/>
                  <a:pt x="43" y="1060"/>
                  <a:pt x="42" y="1060"/>
                </a:cubicBezTo>
                <a:close/>
                <a:moveTo>
                  <a:pt x="34" y="1033"/>
                </a:moveTo>
                <a:cubicBezTo>
                  <a:pt x="30" y="1033"/>
                  <a:pt x="27" y="1030"/>
                  <a:pt x="26" y="1026"/>
                </a:cubicBezTo>
                <a:cubicBezTo>
                  <a:pt x="18" y="995"/>
                  <a:pt x="12" y="963"/>
                  <a:pt x="8" y="931"/>
                </a:cubicBezTo>
                <a:cubicBezTo>
                  <a:pt x="3" y="895"/>
                  <a:pt x="0" y="859"/>
                  <a:pt x="0" y="822"/>
                </a:cubicBezTo>
                <a:cubicBezTo>
                  <a:pt x="0" y="821"/>
                  <a:pt x="1" y="820"/>
                  <a:pt x="1" y="818"/>
                </a:cubicBezTo>
                <a:cubicBezTo>
                  <a:pt x="1" y="817"/>
                  <a:pt x="1" y="817"/>
                  <a:pt x="1" y="817"/>
                </a:cubicBezTo>
                <a:cubicBezTo>
                  <a:pt x="1" y="812"/>
                  <a:pt x="4" y="809"/>
                  <a:pt x="9" y="809"/>
                </a:cubicBezTo>
                <a:cubicBezTo>
                  <a:pt x="9" y="809"/>
                  <a:pt x="9" y="809"/>
                  <a:pt x="9" y="809"/>
                </a:cubicBezTo>
                <a:cubicBezTo>
                  <a:pt x="11" y="809"/>
                  <a:pt x="13" y="810"/>
                  <a:pt x="15" y="811"/>
                </a:cubicBezTo>
                <a:cubicBezTo>
                  <a:pt x="17" y="813"/>
                  <a:pt x="17" y="815"/>
                  <a:pt x="17" y="817"/>
                </a:cubicBezTo>
                <a:cubicBezTo>
                  <a:pt x="17" y="819"/>
                  <a:pt x="17" y="821"/>
                  <a:pt x="17" y="822"/>
                </a:cubicBezTo>
                <a:cubicBezTo>
                  <a:pt x="17" y="858"/>
                  <a:pt x="20" y="894"/>
                  <a:pt x="25" y="929"/>
                </a:cubicBezTo>
                <a:cubicBezTo>
                  <a:pt x="29" y="960"/>
                  <a:pt x="35" y="992"/>
                  <a:pt x="43" y="1022"/>
                </a:cubicBezTo>
                <a:cubicBezTo>
                  <a:pt x="44" y="1027"/>
                  <a:pt x="41" y="1031"/>
                  <a:pt x="36" y="1033"/>
                </a:cubicBezTo>
                <a:cubicBezTo>
                  <a:pt x="36" y="1033"/>
                  <a:pt x="35" y="1033"/>
                  <a:pt x="34" y="1033"/>
                </a:cubicBezTo>
                <a:close/>
                <a:moveTo>
                  <a:pt x="1613" y="1027"/>
                </a:moveTo>
                <a:cubicBezTo>
                  <a:pt x="1612" y="1027"/>
                  <a:pt x="1611" y="1027"/>
                  <a:pt x="1611" y="1027"/>
                </a:cubicBezTo>
                <a:cubicBezTo>
                  <a:pt x="1608" y="1026"/>
                  <a:pt x="1606" y="1025"/>
                  <a:pt x="1605" y="1023"/>
                </a:cubicBezTo>
                <a:cubicBezTo>
                  <a:pt x="1604" y="1021"/>
                  <a:pt x="1604" y="1018"/>
                  <a:pt x="1604" y="1016"/>
                </a:cubicBezTo>
                <a:cubicBezTo>
                  <a:pt x="1605" y="1012"/>
                  <a:pt x="1610" y="1009"/>
                  <a:pt x="1615" y="1010"/>
                </a:cubicBezTo>
                <a:cubicBezTo>
                  <a:pt x="1619" y="1011"/>
                  <a:pt x="1622" y="1016"/>
                  <a:pt x="1621" y="1020"/>
                </a:cubicBezTo>
                <a:cubicBezTo>
                  <a:pt x="1620" y="1024"/>
                  <a:pt x="1617" y="1027"/>
                  <a:pt x="1613" y="1027"/>
                </a:cubicBezTo>
                <a:close/>
                <a:moveTo>
                  <a:pt x="1619" y="999"/>
                </a:moveTo>
                <a:cubicBezTo>
                  <a:pt x="1618" y="999"/>
                  <a:pt x="1618" y="999"/>
                  <a:pt x="1617" y="999"/>
                </a:cubicBezTo>
                <a:cubicBezTo>
                  <a:pt x="1613" y="998"/>
                  <a:pt x="1610" y="994"/>
                  <a:pt x="1611" y="989"/>
                </a:cubicBezTo>
                <a:cubicBezTo>
                  <a:pt x="1614" y="973"/>
                  <a:pt x="1617" y="956"/>
                  <a:pt x="1619" y="940"/>
                </a:cubicBezTo>
                <a:cubicBezTo>
                  <a:pt x="1622" y="919"/>
                  <a:pt x="1625" y="899"/>
                  <a:pt x="1626" y="878"/>
                </a:cubicBezTo>
                <a:cubicBezTo>
                  <a:pt x="1627" y="860"/>
                  <a:pt x="1628" y="842"/>
                  <a:pt x="1628" y="823"/>
                </a:cubicBezTo>
                <a:cubicBezTo>
                  <a:pt x="1628" y="810"/>
                  <a:pt x="1628" y="796"/>
                  <a:pt x="1627" y="783"/>
                </a:cubicBezTo>
                <a:cubicBezTo>
                  <a:pt x="1627" y="781"/>
                  <a:pt x="1628" y="779"/>
                  <a:pt x="1629" y="777"/>
                </a:cubicBezTo>
                <a:cubicBezTo>
                  <a:pt x="1631" y="775"/>
                  <a:pt x="1633" y="774"/>
                  <a:pt x="1635" y="774"/>
                </a:cubicBezTo>
                <a:cubicBezTo>
                  <a:pt x="1640" y="774"/>
                  <a:pt x="1644" y="778"/>
                  <a:pt x="1644" y="782"/>
                </a:cubicBezTo>
                <a:cubicBezTo>
                  <a:pt x="1645" y="796"/>
                  <a:pt x="1645" y="810"/>
                  <a:pt x="1645" y="823"/>
                </a:cubicBezTo>
                <a:cubicBezTo>
                  <a:pt x="1645" y="842"/>
                  <a:pt x="1644" y="861"/>
                  <a:pt x="1643" y="879"/>
                </a:cubicBezTo>
                <a:cubicBezTo>
                  <a:pt x="1642" y="900"/>
                  <a:pt x="1639" y="921"/>
                  <a:pt x="1636" y="942"/>
                </a:cubicBezTo>
                <a:cubicBezTo>
                  <a:pt x="1634" y="959"/>
                  <a:pt x="1631" y="976"/>
                  <a:pt x="1627" y="992"/>
                </a:cubicBezTo>
                <a:cubicBezTo>
                  <a:pt x="1626" y="996"/>
                  <a:pt x="1623" y="999"/>
                  <a:pt x="1619" y="999"/>
                </a:cubicBezTo>
                <a:close/>
                <a:moveTo>
                  <a:pt x="10" y="797"/>
                </a:moveTo>
                <a:cubicBezTo>
                  <a:pt x="10" y="797"/>
                  <a:pt x="9" y="797"/>
                  <a:pt x="9" y="797"/>
                </a:cubicBezTo>
                <a:cubicBezTo>
                  <a:pt x="7" y="797"/>
                  <a:pt x="5" y="796"/>
                  <a:pt x="3" y="795"/>
                </a:cubicBezTo>
                <a:cubicBezTo>
                  <a:pt x="2" y="793"/>
                  <a:pt x="1" y="791"/>
                  <a:pt x="1" y="789"/>
                </a:cubicBezTo>
                <a:cubicBezTo>
                  <a:pt x="1" y="784"/>
                  <a:pt x="5" y="780"/>
                  <a:pt x="10" y="780"/>
                </a:cubicBezTo>
                <a:cubicBezTo>
                  <a:pt x="12" y="780"/>
                  <a:pt x="14" y="781"/>
                  <a:pt x="16" y="783"/>
                </a:cubicBezTo>
                <a:cubicBezTo>
                  <a:pt x="17" y="785"/>
                  <a:pt x="18" y="787"/>
                  <a:pt x="18" y="789"/>
                </a:cubicBezTo>
                <a:cubicBezTo>
                  <a:pt x="18" y="794"/>
                  <a:pt x="14" y="797"/>
                  <a:pt x="10" y="797"/>
                </a:cubicBezTo>
                <a:close/>
                <a:moveTo>
                  <a:pt x="11" y="769"/>
                </a:moveTo>
                <a:cubicBezTo>
                  <a:pt x="11" y="769"/>
                  <a:pt x="11" y="769"/>
                  <a:pt x="11" y="769"/>
                </a:cubicBezTo>
                <a:cubicBezTo>
                  <a:pt x="8" y="769"/>
                  <a:pt x="6" y="768"/>
                  <a:pt x="5" y="766"/>
                </a:cubicBezTo>
                <a:cubicBezTo>
                  <a:pt x="3" y="764"/>
                  <a:pt x="3" y="762"/>
                  <a:pt x="3" y="760"/>
                </a:cubicBezTo>
                <a:cubicBezTo>
                  <a:pt x="3" y="754"/>
                  <a:pt x="4" y="748"/>
                  <a:pt x="5" y="741"/>
                </a:cubicBezTo>
                <a:cubicBezTo>
                  <a:pt x="7" y="715"/>
                  <a:pt x="11" y="689"/>
                  <a:pt x="16" y="664"/>
                </a:cubicBezTo>
                <a:cubicBezTo>
                  <a:pt x="16" y="664"/>
                  <a:pt x="16" y="664"/>
                  <a:pt x="16" y="664"/>
                </a:cubicBezTo>
                <a:cubicBezTo>
                  <a:pt x="16" y="664"/>
                  <a:pt x="16" y="663"/>
                  <a:pt x="16" y="663"/>
                </a:cubicBezTo>
                <a:cubicBezTo>
                  <a:pt x="24" y="626"/>
                  <a:pt x="34" y="589"/>
                  <a:pt x="46" y="554"/>
                </a:cubicBezTo>
                <a:cubicBezTo>
                  <a:pt x="48" y="549"/>
                  <a:pt x="52" y="547"/>
                  <a:pt x="57" y="548"/>
                </a:cubicBezTo>
                <a:cubicBezTo>
                  <a:pt x="61" y="550"/>
                  <a:pt x="64" y="555"/>
                  <a:pt x="62" y="559"/>
                </a:cubicBezTo>
                <a:cubicBezTo>
                  <a:pt x="50" y="594"/>
                  <a:pt x="40" y="631"/>
                  <a:pt x="33" y="667"/>
                </a:cubicBezTo>
                <a:cubicBezTo>
                  <a:pt x="28" y="692"/>
                  <a:pt x="24" y="717"/>
                  <a:pt x="21" y="743"/>
                </a:cubicBezTo>
                <a:cubicBezTo>
                  <a:pt x="21" y="749"/>
                  <a:pt x="20" y="755"/>
                  <a:pt x="20" y="761"/>
                </a:cubicBezTo>
                <a:cubicBezTo>
                  <a:pt x="19" y="766"/>
                  <a:pt x="16" y="769"/>
                  <a:pt x="11" y="769"/>
                </a:cubicBezTo>
                <a:close/>
                <a:moveTo>
                  <a:pt x="1634" y="763"/>
                </a:moveTo>
                <a:cubicBezTo>
                  <a:pt x="1629" y="763"/>
                  <a:pt x="1625" y="760"/>
                  <a:pt x="1625" y="755"/>
                </a:cubicBezTo>
                <a:cubicBezTo>
                  <a:pt x="1625" y="755"/>
                  <a:pt x="1625" y="755"/>
                  <a:pt x="1625" y="755"/>
                </a:cubicBezTo>
                <a:cubicBezTo>
                  <a:pt x="1625" y="753"/>
                  <a:pt x="1626" y="751"/>
                  <a:pt x="1627" y="749"/>
                </a:cubicBezTo>
                <a:cubicBezTo>
                  <a:pt x="1629" y="747"/>
                  <a:pt x="1631" y="746"/>
                  <a:pt x="1633" y="746"/>
                </a:cubicBezTo>
                <a:cubicBezTo>
                  <a:pt x="1638" y="746"/>
                  <a:pt x="1642" y="749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6"/>
                  <a:pt x="1641" y="758"/>
                  <a:pt x="1640" y="760"/>
                </a:cubicBezTo>
                <a:cubicBezTo>
                  <a:pt x="1639" y="762"/>
                  <a:pt x="1637" y="763"/>
                  <a:pt x="1634" y="763"/>
                </a:cubicBezTo>
                <a:cubicBezTo>
                  <a:pt x="1634" y="763"/>
                  <a:pt x="1634" y="763"/>
                  <a:pt x="1634" y="763"/>
                </a:cubicBezTo>
                <a:close/>
                <a:moveTo>
                  <a:pt x="1631" y="735"/>
                </a:moveTo>
                <a:cubicBezTo>
                  <a:pt x="1626" y="735"/>
                  <a:pt x="1623" y="732"/>
                  <a:pt x="1622" y="727"/>
                </a:cubicBezTo>
                <a:cubicBezTo>
                  <a:pt x="1618" y="695"/>
                  <a:pt x="1612" y="662"/>
                  <a:pt x="1605" y="630"/>
                </a:cubicBezTo>
                <a:cubicBezTo>
                  <a:pt x="1603" y="626"/>
                  <a:pt x="1606" y="621"/>
                  <a:pt x="1611" y="620"/>
                </a:cubicBezTo>
                <a:cubicBezTo>
                  <a:pt x="1615" y="619"/>
                  <a:pt x="1620" y="622"/>
                  <a:pt x="1621" y="626"/>
                </a:cubicBezTo>
                <a:cubicBezTo>
                  <a:pt x="1629" y="659"/>
                  <a:pt x="1635" y="692"/>
                  <a:pt x="1639" y="725"/>
                </a:cubicBezTo>
                <a:cubicBezTo>
                  <a:pt x="1640" y="730"/>
                  <a:pt x="1636" y="734"/>
                  <a:pt x="1632" y="735"/>
                </a:cubicBezTo>
                <a:cubicBezTo>
                  <a:pt x="1631" y="735"/>
                  <a:pt x="1631" y="735"/>
                  <a:pt x="1631" y="735"/>
                </a:cubicBezTo>
                <a:close/>
                <a:moveTo>
                  <a:pt x="1592" y="566"/>
                </a:moveTo>
                <a:cubicBezTo>
                  <a:pt x="1588" y="566"/>
                  <a:pt x="1585" y="563"/>
                  <a:pt x="1584" y="560"/>
                </a:cubicBezTo>
                <a:cubicBezTo>
                  <a:pt x="1573" y="530"/>
                  <a:pt x="1561" y="500"/>
                  <a:pt x="1547" y="472"/>
                </a:cubicBezTo>
                <a:cubicBezTo>
                  <a:pt x="1546" y="470"/>
                  <a:pt x="1546" y="468"/>
                  <a:pt x="1547" y="465"/>
                </a:cubicBezTo>
                <a:cubicBezTo>
                  <a:pt x="1548" y="463"/>
                  <a:pt x="1549" y="462"/>
                  <a:pt x="1551" y="461"/>
                </a:cubicBezTo>
                <a:cubicBezTo>
                  <a:pt x="1556" y="459"/>
                  <a:pt x="1561" y="461"/>
                  <a:pt x="1563" y="465"/>
                </a:cubicBezTo>
                <a:cubicBezTo>
                  <a:pt x="1577" y="494"/>
                  <a:pt x="1589" y="524"/>
                  <a:pt x="1600" y="554"/>
                </a:cubicBezTo>
                <a:cubicBezTo>
                  <a:pt x="1601" y="556"/>
                  <a:pt x="1600" y="559"/>
                  <a:pt x="1599" y="561"/>
                </a:cubicBezTo>
                <a:cubicBezTo>
                  <a:pt x="1598" y="563"/>
                  <a:pt x="1597" y="564"/>
                  <a:pt x="1595" y="565"/>
                </a:cubicBezTo>
                <a:cubicBezTo>
                  <a:pt x="1594" y="565"/>
                  <a:pt x="1593" y="566"/>
                  <a:pt x="1592" y="566"/>
                </a:cubicBezTo>
                <a:close/>
                <a:moveTo>
                  <a:pt x="64" y="538"/>
                </a:moveTo>
                <a:cubicBezTo>
                  <a:pt x="64" y="538"/>
                  <a:pt x="64" y="538"/>
                  <a:pt x="64" y="538"/>
                </a:cubicBezTo>
                <a:cubicBezTo>
                  <a:pt x="64" y="538"/>
                  <a:pt x="64" y="538"/>
                  <a:pt x="64" y="538"/>
                </a:cubicBezTo>
                <a:cubicBezTo>
                  <a:pt x="63" y="538"/>
                  <a:pt x="62" y="538"/>
                  <a:pt x="61" y="538"/>
                </a:cubicBezTo>
                <a:cubicBezTo>
                  <a:pt x="56" y="536"/>
                  <a:pt x="54" y="531"/>
                  <a:pt x="56" y="527"/>
                </a:cubicBezTo>
                <a:cubicBezTo>
                  <a:pt x="58" y="522"/>
                  <a:pt x="63" y="520"/>
                  <a:pt x="67" y="522"/>
                </a:cubicBezTo>
                <a:cubicBezTo>
                  <a:pt x="71" y="524"/>
                  <a:pt x="73" y="528"/>
                  <a:pt x="72" y="533"/>
                </a:cubicBezTo>
                <a:cubicBezTo>
                  <a:pt x="72" y="533"/>
                  <a:pt x="72" y="533"/>
                  <a:pt x="72" y="533"/>
                </a:cubicBezTo>
                <a:cubicBezTo>
                  <a:pt x="70" y="536"/>
                  <a:pt x="67" y="538"/>
                  <a:pt x="64" y="538"/>
                </a:cubicBezTo>
                <a:close/>
                <a:moveTo>
                  <a:pt x="74" y="512"/>
                </a:moveTo>
                <a:cubicBezTo>
                  <a:pt x="73" y="512"/>
                  <a:pt x="72" y="512"/>
                  <a:pt x="71" y="511"/>
                </a:cubicBezTo>
                <a:cubicBezTo>
                  <a:pt x="69" y="510"/>
                  <a:pt x="67" y="509"/>
                  <a:pt x="67" y="507"/>
                </a:cubicBezTo>
                <a:cubicBezTo>
                  <a:pt x="66" y="505"/>
                  <a:pt x="66" y="502"/>
                  <a:pt x="67" y="500"/>
                </a:cubicBezTo>
                <a:cubicBezTo>
                  <a:pt x="76" y="479"/>
                  <a:pt x="86" y="458"/>
                  <a:pt x="96" y="438"/>
                </a:cubicBezTo>
                <a:cubicBezTo>
                  <a:pt x="101" y="430"/>
                  <a:pt x="105" y="421"/>
                  <a:pt x="110" y="413"/>
                </a:cubicBezTo>
                <a:cubicBezTo>
                  <a:pt x="129" y="380"/>
                  <a:pt x="150" y="349"/>
                  <a:pt x="174" y="318"/>
                </a:cubicBezTo>
                <a:cubicBezTo>
                  <a:pt x="176" y="315"/>
                  <a:pt x="182" y="314"/>
                  <a:pt x="185" y="317"/>
                </a:cubicBezTo>
                <a:cubicBezTo>
                  <a:pt x="189" y="320"/>
                  <a:pt x="190" y="325"/>
                  <a:pt x="187" y="329"/>
                </a:cubicBezTo>
                <a:cubicBezTo>
                  <a:pt x="164" y="358"/>
                  <a:pt x="143" y="390"/>
                  <a:pt x="125" y="422"/>
                </a:cubicBezTo>
                <a:cubicBezTo>
                  <a:pt x="120" y="430"/>
                  <a:pt x="116" y="438"/>
                  <a:pt x="111" y="446"/>
                </a:cubicBezTo>
                <a:cubicBezTo>
                  <a:pt x="101" y="466"/>
                  <a:pt x="91" y="486"/>
                  <a:pt x="82" y="507"/>
                </a:cubicBezTo>
                <a:cubicBezTo>
                  <a:pt x="81" y="510"/>
                  <a:pt x="78" y="512"/>
                  <a:pt x="74" y="512"/>
                </a:cubicBezTo>
                <a:close/>
                <a:moveTo>
                  <a:pt x="1542" y="451"/>
                </a:moveTo>
                <a:cubicBezTo>
                  <a:pt x="1539" y="451"/>
                  <a:pt x="1536" y="450"/>
                  <a:pt x="1535" y="447"/>
                </a:cubicBezTo>
                <a:cubicBezTo>
                  <a:pt x="1533" y="443"/>
                  <a:pt x="1534" y="438"/>
                  <a:pt x="1538" y="436"/>
                </a:cubicBezTo>
                <a:cubicBezTo>
                  <a:pt x="1542" y="433"/>
                  <a:pt x="1548" y="435"/>
                  <a:pt x="1550" y="439"/>
                </a:cubicBezTo>
                <a:cubicBezTo>
                  <a:pt x="1551" y="441"/>
                  <a:pt x="1551" y="443"/>
                  <a:pt x="1550" y="446"/>
                </a:cubicBezTo>
                <a:cubicBezTo>
                  <a:pt x="1550" y="448"/>
                  <a:pt x="1548" y="449"/>
                  <a:pt x="1546" y="451"/>
                </a:cubicBezTo>
                <a:cubicBezTo>
                  <a:pt x="1545" y="451"/>
                  <a:pt x="1544" y="451"/>
                  <a:pt x="1542" y="451"/>
                </a:cubicBezTo>
                <a:close/>
                <a:moveTo>
                  <a:pt x="1529" y="427"/>
                </a:moveTo>
                <a:cubicBezTo>
                  <a:pt x="1526" y="427"/>
                  <a:pt x="1523" y="425"/>
                  <a:pt x="1521" y="422"/>
                </a:cubicBezTo>
                <a:cubicBezTo>
                  <a:pt x="1503" y="390"/>
                  <a:pt x="1482" y="359"/>
                  <a:pt x="1459" y="329"/>
                </a:cubicBezTo>
                <a:cubicBezTo>
                  <a:pt x="1449" y="317"/>
                  <a:pt x="1439" y="304"/>
                  <a:pt x="1428" y="292"/>
                </a:cubicBezTo>
                <a:cubicBezTo>
                  <a:pt x="1418" y="280"/>
                  <a:pt x="1407" y="269"/>
                  <a:pt x="1397" y="258"/>
                </a:cubicBezTo>
                <a:cubicBezTo>
                  <a:pt x="1393" y="255"/>
                  <a:pt x="1393" y="249"/>
                  <a:pt x="1397" y="246"/>
                </a:cubicBezTo>
                <a:cubicBezTo>
                  <a:pt x="1400" y="243"/>
                  <a:pt x="1405" y="243"/>
                  <a:pt x="1409" y="246"/>
                </a:cubicBezTo>
                <a:cubicBezTo>
                  <a:pt x="1420" y="257"/>
                  <a:pt x="1431" y="269"/>
                  <a:pt x="1441" y="281"/>
                </a:cubicBezTo>
                <a:cubicBezTo>
                  <a:pt x="1452" y="293"/>
                  <a:pt x="1462" y="306"/>
                  <a:pt x="1473" y="319"/>
                </a:cubicBezTo>
                <a:cubicBezTo>
                  <a:pt x="1496" y="349"/>
                  <a:pt x="1517" y="381"/>
                  <a:pt x="1536" y="414"/>
                </a:cubicBezTo>
                <a:cubicBezTo>
                  <a:pt x="1538" y="418"/>
                  <a:pt x="1537" y="423"/>
                  <a:pt x="1533" y="426"/>
                </a:cubicBezTo>
                <a:cubicBezTo>
                  <a:pt x="1532" y="426"/>
                  <a:pt x="1530" y="427"/>
                  <a:pt x="1529" y="427"/>
                </a:cubicBezTo>
                <a:close/>
                <a:moveTo>
                  <a:pt x="198" y="310"/>
                </a:moveTo>
                <a:cubicBezTo>
                  <a:pt x="196" y="310"/>
                  <a:pt x="194" y="309"/>
                  <a:pt x="193" y="308"/>
                </a:cubicBezTo>
                <a:cubicBezTo>
                  <a:pt x="191" y="307"/>
                  <a:pt x="190" y="305"/>
                  <a:pt x="190" y="302"/>
                </a:cubicBezTo>
                <a:cubicBezTo>
                  <a:pt x="189" y="300"/>
                  <a:pt x="190" y="298"/>
                  <a:pt x="191" y="296"/>
                </a:cubicBezTo>
                <a:cubicBezTo>
                  <a:pt x="194" y="293"/>
                  <a:pt x="200" y="292"/>
                  <a:pt x="203" y="295"/>
                </a:cubicBezTo>
                <a:cubicBezTo>
                  <a:pt x="207" y="298"/>
                  <a:pt x="208" y="303"/>
                  <a:pt x="205" y="307"/>
                </a:cubicBezTo>
                <a:cubicBezTo>
                  <a:pt x="204" y="307"/>
                  <a:pt x="204" y="307"/>
                  <a:pt x="204" y="307"/>
                </a:cubicBezTo>
                <a:cubicBezTo>
                  <a:pt x="203" y="309"/>
                  <a:pt x="200" y="310"/>
                  <a:pt x="198" y="310"/>
                </a:cubicBezTo>
                <a:close/>
                <a:moveTo>
                  <a:pt x="216" y="289"/>
                </a:moveTo>
                <a:cubicBezTo>
                  <a:pt x="214" y="289"/>
                  <a:pt x="212" y="288"/>
                  <a:pt x="211" y="287"/>
                </a:cubicBezTo>
                <a:cubicBezTo>
                  <a:pt x="209" y="285"/>
                  <a:pt x="208" y="283"/>
                  <a:pt x="208" y="281"/>
                </a:cubicBezTo>
                <a:cubicBezTo>
                  <a:pt x="208" y="278"/>
                  <a:pt x="209" y="276"/>
                  <a:pt x="210" y="275"/>
                </a:cubicBezTo>
                <a:cubicBezTo>
                  <a:pt x="232" y="250"/>
                  <a:pt x="255" y="227"/>
                  <a:pt x="279" y="206"/>
                </a:cubicBezTo>
                <a:cubicBezTo>
                  <a:pt x="284" y="201"/>
                  <a:pt x="290" y="197"/>
                  <a:pt x="295" y="192"/>
                </a:cubicBezTo>
                <a:cubicBezTo>
                  <a:pt x="319" y="172"/>
                  <a:pt x="344" y="154"/>
                  <a:pt x="370" y="137"/>
                </a:cubicBezTo>
                <a:cubicBezTo>
                  <a:pt x="370" y="137"/>
                  <a:pt x="370" y="137"/>
                  <a:pt x="370" y="137"/>
                </a:cubicBezTo>
                <a:cubicBezTo>
                  <a:pt x="374" y="134"/>
                  <a:pt x="379" y="135"/>
                  <a:pt x="381" y="139"/>
                </a:cubicBezTo>
                <a:cubicBezTo>
                  <a:pt x="383" y="141"/>
                  <a:pt x="383" y="143"/>
                  <a:pt x="383" y="145"/>
                </a:cubicBezTo>
                <a:cubicBezTo>
                  <a:pt x="382" y="148"/>
                  <a:pt x="381" y="150"/>
                  <a:pt x="379" y="151"/>
                </a:cubicBezTo>
                <a:cubicBezTo>
                  <a:pt x="354" y="168"/>
                  <a:pt x="329" y="186"/>
                  <a:pt x="306" y="205"/>
                </a:cubicBezTo>
                <a:cubicBezTo>
                  <a:pt x="301" y="210"/>
                  <a:pt x="295" y="214"/>
                  <a:pt x="290" y="219"/>
                </a:cubicBezTo>
                <a:cubicBezTo>
                  <a:pt x="267" y="240"/>
                  <a:pt x="244" y="262"/>
                  <a:pt x="223" y="286"/>
                </a:cubicBezTo>
                <a:cubicBezTo>
                  <a:pt x="221" y="288"/>
                  <a:pt x="219" y="289"/>
                  <a:pt x="216" y="289"/>
                </a:cubicBezTo>
                <a:close/>
                <a:moveTo>
                  <a:pt x="1382" y="241"/>
                </a:moveTo>
                <a:cubicBezTo>
                  <a:pt x="1380" y="241"/>
                  <a:pt x="1378" y="240"/>
                  <a:pt x="1377" y="238"/>
                </a:cubicBezTo>
                <a:cubicBezTo>
                  <a:pt x="1375" y="237"/>
                  <a:pt x="1374" y="235"/>
                  <a:pt x="1374" y="232"/>
                </a:cubicBezTo>
                <a:cubicBezTo>
                  <a:pt x="1374" y="230"/>
                  <a:pt x="1375" y="228"/>
                  <a:pt x="1376" y="226"/>
                </a:cubicBezTo>
                <a:cubicBezTo>
                  <a:pt x="1379" y="223"/>
                  <a:pt x="1385" y="223"/>
                  <a:pt x="1388" y="226"/>
                </a:cubicBezTo>
                <a:cubicBezTo>
                  <a:pt x="1390" y="228"/>
                  <a:pt x="1391" y="230"/>
                  <a:pt x="1391" y="232"/>
                </a:cubicBezTo>
                <a:cubicBezTo>
                  <a:pt x="1391" y="234"/>
                  <a:pt x="1390" y="236"/>
                  <a:pt x="1389" y="238"/>
                </a:cubicBezTo>
                <a:cubicBezTo>
                  <a:pt x="1387" y="240"/>
                  <a:pt x="1385" y="241"/>
                  <a:pt x="1382" y="241"/>
                </a:cubicBezTo>
                <a:close/>
                <a:moveTo>
                  <a:pt x="1361" y="222"/>
                </a:moveTo>
                <a:cubicBezTo>
                  <a:pt x="1359" y="222"/>
                  <a:pt x="1357" y="221"/>
                  <a:pt x="1356" y="219"/>
                </a:cubicBezTo>
                <a:cubicBezTo>
                  <a:pt x="1328" y="195"/>
                  <a:pt x="1298" y="172"/>
                  <a:pt x="1267" y="151"/>
                </a:cubicBezTo>
                <a:cubicBezTo>
                  <a:pt x="1241" y="134"/>
                  <a:pt x="1213" y="118"/>
                  <a:pt x="1185" y="104"/>
                </a:cubicBezTo>
                <a:cubicBezTo>
                  <a:pt x="1183" y="103"/>
                  <a:pt x="1181" y="101"/>
                  <a:pt x="1180" y="99"/>
                </a:cubicBezTo>
                <a:cubicBezTo>
                  <a:pt x="1180" y="97"/>
                  <a:pt x="1180" y="94"/>
                  <a:pt x="1181" y="92"/>
                </a:cubicBezTo>
                <a:cubicBezTo>
                  <a:pt x="1183" y="88"/>
                  <a:pt x="1188" y="87"/>
                  <a:pt x="1192" y="89"/>
                </a:cubicBezTo>
                <a:cubicBezTo>
                  <a:pt x="1221" y="103"/>
                  <a:pt x="1249" y="119"/>
                  <a:pt x="1276" y="137"/>
                </a:cubicBezTo>
                <a:cubicBezTo>
                  <a:pt x="1308" y="158"/>
                  <a:pt x="1339" y="182"/>
                  <a:pt x="1367" y="207"/>
                </a:cubicBezTo>
                <a:cubicBezTo>
                  <a:pt x="1367" y="207"/>
                  <a:pt x="1367" y="207"/>
                  <a:pt x="1367" y="207"/>
                </a:cubicBezTo>
                <a:cubicBezTo>
                  <a:pt x="1371" y="210"/>
                  <a:pt x="1371" y="215"/>
                  <a:pt x="1368" y="219"/>
                </a:cubicBezTo>
                <a:cubicBezTo>
                  <a:pt x="1366" y="221"/>
                  <a:pt x="1364" y="222"/>
                  <a:pt x="1361" y="222"/>
                </a:cubicBezTo>
                <a:close/>
                <a:moveTo>
                  <a:pt x="398" y="137"/>
                </a:moveTo>
                <a:cubicBezTo>
                  <a:pt x="395" y="137"/>
                  <a:pt x="393" y="136"/>
                  <a:pt x="391" y="133"/>
                </a:cubicBezTo>
                <a:cubicBezTo>
                  <a:pt x="390" y="131"/>
                  <a:pt x="390" y="129"/>
                  <a:pt x="390" y="127"/>
                </a:cubicBezTo>
                <a:cubicBezTo>
                  <a:pt x="391" y="124"/>
                  <a:pt x="392" y="123"/>
                  <a:pt x="394" y="121"/>
                </a:cubicBezTo>
                <a:cubicBezTo>
                  <a:pt x="398" y="119"/>
                  <a:pt x="403" y="120"/>
                  <a:pt x="406" y="124"/>
                </a:cubicBezTo>
                <a:cubicBezTo>
                  <a:pt x="408" y="128"/>
                  <a:pt x="407" y="133"/>
                  <a:pt x="403" y="136"/>
                </a:cubicBezTo>
                <a:cubicBezTo>
                  <a:pt x="401" y="137"/>
                  <a:pt x="400" y="137"/>
                  <a:pt x="398" y="137"/>
                </a:cubicBezTo>
                <a:close/>
                <a:moveTo>
                  <a:pt x="423" y="123"/>
                </a:moveTo>
                <a:cubicBezTo>
                  <a:pt x="423" y="123"/>
                  <a:pt x="423" y="123"/>
                  <a:pt x="423" y="123"/>
                </a:cubicBezTo>
                <a:cubicBezTo>
                  <a:pt x="420" y="123"/>
                  <a:pt x="417" y="121"/>
                  <a:pt x="415" y="118"/>
                </a:cubicBezTo>
                <a:cubicBezTo>
                  <a:pt x="413" y="114"/>
                  <a:pt x="414" y="109"/>
                  <a:pt x="419" y="107"/>
                </a:cubicBezTo>
                <a:cubicBezTo>
                  <a:pt x="447" y="91"/>
                  <a:pt x="476" y="77"/>
                  <a:pt x="506" y="64"/>
                </a:cubicBezTo>
                <a:cubicBezTo>
                  <a:pt x="528" y="55"/>
                  <a:pt x="550" y="47"/>
                  <a:pt x="572" y="40"/>
                </a:cubicBezTo>
                <a:cubicBezTo>
                  <a:pt x="586" y="36"/>
                  <a:pt x="600" y="32"/>
                  <a:pt x="614" y="28"/>
                </a:cubicBezTo>
                <a:cubicBezTo>
                  <a:pt x="619" y="27"/>
                  <a:pt x="623" y="29"/>
                  <a:pt x="624" y="34"/>
                </a:cubicBezTo>
                <a:cubicBezTo>
                  <a:pt x="625" y="36"/>
                  <a:pt x="625" y="38"/>
                  <a:pt x="624" y="40"/>
                </a:cubicBezTo>
                <a:cubicBezTo>
                  <a:pt x="622" y="42"/>
                  <a:pt x="621" y="44"/>
                  <a:pt x="618" y="44"/>
                </a:cubicBezTo>
                <a:cubicBezTo>
                  <a:pt x="605" y="48"/>
                  <a:pt x="591" y="52"/>
                  <a:pt x="577" y="56"/>
                </a:cubicBezTo>
                <a:cubicBezTo>
                  <a:pt x="555" y="63"/>
                  <a:pt x="534" y="71"/>
                  <a:pt x="512" y="80"/>
                </a:cubicBezTo>
                <a:cubicBezTo>
                  <a:pt x="483" y="92"/>
                  <a:pt x="454" y="106"/>
                  <a:pt x="427" y="122"/>
                </a:cubicBezTo>
                <a:cubicBezTo>
                  <a:pt x="426" y="122"/>
                  <a:pt x="424" y="123"/>
                  <a:pt x="423" y="123"/>
                </a:cubicBezTo>
                <a:close/>
                <a:moveTo>
                  <a:pt x="1163" y="92"/>
                </a:moveTo>
                <a:cubicBezTo>
                  <a:pt x="1162" y="92"/>
                  <a:pt x="1161" y="92"/>
                  <a:pt x="1160" y="92"/>
                </a:cubicBezTo>
                <a:cubicBezTo>
                  <a:pt x="1157" y="91"/>
                  <a:pt x="1156" y="89"/>
                  <a:pt x="1155" y="87"/>
                </a:cubicBezTo>
                <a:cubicBezTo>
                  <a:pt x="1154" y="85"/>
                  <a:pt x="1154" y="82"/>
                  <a:pt x="1155" y="80"/>
                </a:cubicBezTo>
                <a:cubicBezTo>
                  <a:pt x="1157" y="76"/>
                  <a:pt x="1162" y="74"/>
                  <a:pt x="1167" y="76"/>
                </a:cubicBezTo>
                <a:cubicBezTo>
                  <a:pt x="1171" y="78"/>
                  <a:pt x="1173" y="83"/>
                  <a:pt x="1171" y="87"/>
                </a:cubicBezTo>
                <a:cubicBezTo>
                  <a:pt x="1169" y="90"/>
                  <a:pt x="1166" y="92"/>
                  <a:pt x="1163" y="92"/>
                </a:cubicBezTo>
                <a:close/>
                <a:moveTo>
                  <a:pt x="1137" y="81"/>
                </a:moveTo>
                <a:cubicBezTo>
                  <a:pt x="1136" y="81"/>
                  <a:pt x="1135" y="81"/>
                  <a:pt x="1134" y="80"/>
                </a:cubicBezTo>
                <a:cubicBezTo>
                  <a:pt x="1100" y="66"/>
                  <a:pt x="1064" y="54"/>
                  <a:pt x="1028" y="44"/>
                </a:cubicBezTo>
                <a:cubicBezTo>
                  <a:pt x="1028" y="44"/>
                  <a:pt x="1028" y="44"/>
                  <a:pt x="1028" y="44"/>
                </a:cubicBezTo>
                <a:cubicBezTo>
                  <a:pt x="997" y="36"/>
                  <a:pt x="966" y="30"/>
                  <a:pt x="935" y="25"/>
                </a:cubicBezTo>
                <a:cubicBezTo>
                  <a:pt x="933" y="25"/>
                  <a:pt x="931" y="24"/>
                  <a:pt x="929" y="22"/>
                </a:cubicBezTo>
                <a:cubicBezTo>
                  <a:pt x="928" y="20"/>
                  <a:pt x="927" y="18"/>
                  <a:pt x="928" y="16"/>
                </a:cubicBezTo>
                <a:cubicBezTo>
                  <a:pt x="928" y="11"/>
                  <a:pt x="933" y="8"/>
                  <a:pt x="937" y="9"/>
                </a:cubicBezTo>
                <a:cubicBezTo>
                  <a:pt x="969" y="13"/>
                  <a:pt x="1001" y="20"/>
                  <a:pt x="1032" y="28"/>
                </a:cubicBezTo>
                <a:cubicBezTo>
                  <a:pt x="1069" y="38"/>
                  <a:pt x="1105" y="50"/>
                  <a:pt x="1140" y="65"/>
                </a:cubicBezTo>
                <a:cubicBezTo>
                  <a:pt x="1145" y="66"/>
                  <a:pt x="1147" y="71"/>
                  <a:pt x="1145" y="76"/>
                </a:cubicBezTo>
                <a:cubicBezTo>
                  <a:pt x="1144" y="79"/>
                  <a:pt x="1141" y="81"/>
                  <a:pt x="1137" y="81"/>
                </a:cubicBezTo>
                <a:close/>
                <a:moveTo>
                  <a:pt x="644" y="38"/>
                </a:moveTo>
                <a:cubicBezTo>
                  <a:pt x="640" y="38"/>
                  <a:pt x="636" y="35"/>
                  <a:pt x="635" y="31"/>
                </a:cubicBezTo>
                <a:cubicBezTo>
                  <a:pt x="634" y="27"/>
                  <a:pt x="637" y="22"/>
                  <a:pt x="642" y="21"/>
                </a:cubicBezTo>
                <a:cubicBezTo>
                  <a:pt x="646" y="20"/>
                  <a:pt x="651" y="23"/>
                  <a:pt x="652" y="27"/>
                </a:cubicBezTo>
                <a:cubicBezTo>
                  <a:pt x="653" y="32"/>
                  <a:pt x="650" y="37"/>
                  <a:pt x="646" y="38"/>
                </a:cubicBezTo>
                <a:cubicBezTo>
                  <a:pt x="645" y="38"/>
                  <a:pt x="644" y="38"/>
                  <a:pt x="644" y="38"/>
                </a:cubicBezTo>
                <a:close/>
                <a:moveTo>
                  <a:pt x="671" y="32"/>
                </a:moveTo>
                <a:cubicBezTo>
                  <a:pt x="667" y="32"/>
                  <a:pt x="664" y="29"/>
                  <a:pt x="663" y="25"/>
                </a:cubicBezTo>
                <a:cubicBezTo>
                  <a:pt x="663" y="23"/>
                  <a:pt x="663" y="21"/>
                  <a:pt x="664" y="19"/>
                </a:cubicBezTo>
                <a:cubicBezTo>
                  <a:pt x="666" y="17"/>
                  <a:pt x="668" y="16"/>
                  <a:pt x="670" y="15"/>
                </a:cubicBezTo>
                <a:cubicBezTo>
                  <a:pt x="702" y="9"/>
                  <a:pt x="734" y="5"/>
                  <a:pt x="766" y="3"/>
                </a:cubicBezTo>
                <a:cubicBezTo>
                  <a:pt x="766" y="3"/>
                  <a:pt x="766" y="3"/>
                  <a:pt x="766" y="3"/>
                </a:cubicBezTo>
                <a:cubicBezTo>
                  <a:pt x="804" y="0"/>
                  <a:pt x="843" y="0"/>
                  <a:pt x="880" y="3"/>
                </a:cubicBezTo>
                <a:cubicBezTo>
                  <a:pt x="885" y="3"/>
                  <a:pt x="888" y="7"/>
                  <a:pt x="888" y="12"/>
                </a:cubicBezTo>
                <a:cubicBezTo>
                  <a:pt x="888" y="16"/>
                  <a:pt x="884" y="20"/>
                  <a:pt x="879" y="20"/>
                </a:cubicBezTo>
                <a:cubicBezTo>
                  <a:pt x="842" y="17"/>
                  <a:pt x="804" y="17"/>
                  <a:pt x="767" y="20"/>
                </a:cubicBezTo>
                <a:cubicBezTo>
                  <a:pt x="767" y="20"/>
                  <a:pt x="767" y="20"/>
                  <a:pt x="767" y="20"/>
                </a:cubicBezTo>
                <a:cubicBezTo>
                  <a:pt x="736" y="22"/>
                  <a:pt x="704" y="26"/>
                  <a:pt x="673" y="32"/>
                </a:cubicBezTo>
                <a:cubicBezTo>
                  <a:pt x="672" y="32"/>
                  <a:pt x="672" y="32"/>
                  <a:pt x="671" y="32"/>
                </a:cubicBezTo>
                <a:close/>
                <a:moveTo>
                  <a:pt x="908" y="22"/>
                </a:moveTo>
                <a:cubicBezTo>
                  <a:pt x="908" y="22"/>
                  <a:pt x="907" y="22"/>
                  <a:pt x="907" y="22"/>
                </a:cubicBezTo>
                <a:cubicBezTo>
                  <a:pt x="905" y="22"/>
                  <a:pt x="903" y="21"/>
                  <a:pt x="901" y="19"/>
                </a:cubicBezTo>
                <a:cubicBezTo>
                  <a:pt x="900" y="17"/>
                  <a:pt x="899" y="15"/>
                  <a:pt x="899" y="13"/>
                </a:cubicBezTo>
                <a:cubicBezTo>
                  <a:pt x="900" y="8"/>
                  <a:pt x="904" y="5"/>
                  <a:pt x="909" y="5"/>
                </a:cubicBezTo>
                <a:cubicBezTo>
                  <a:pt x="913" y="6"/>
                  <a:pt x="917" y="10"/>
                  <a:pt x="916" y="14"/>
                </a:cubicBezTo>
                <a:cubicBezTo>
                  <a:pt x="916" y="19"/>
                  <a:pt x="912" y="22"/>
                  <a:pt x="908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D060AF10-E8BF-4C04-B5CB-38D1876A209C}"/>
              </a:ext>
            </a:extLst>
          </p:cNvPr>
          <p:cNvSpPr>
            <a:spLocks noEditPoints="1"/>
          </p:cNvSpPr>
          <p:nvPr/>
        </p:nvSpPr>
        <p:spPr bwMode="auto">
          <a:xfrm>
            <a:off x="4433843" y="1614991"/>
            <a:ext cx="3324314" cy="3323257"/>
          </a:xfrm>
          <a:custGeom>
            <a:avLst/>
            <a:gdLst>
              <a:gd name="T0" fmla="*/ 922 w 1572"/>
              <a:gd name="T1" fmla="*/ 1542 h 1571"/>
              <a:gd name="T2" fmla="*/ 1160 w 1572"/>
              <a:gd name="T3" fmla="*/ 1467 h 1571"/>
              <a:gd name="T4" fmla="*/ 925 w 1572"/>
              <a:gd name="T5" fmla="*/ 1559 h 1571"/>
              <a:gd name="T6" fmla="*/ 743 w 1572"/>
              <a:gd name="T7" fmla="*/ 1570 h 1571"/>
              <a:gd name="T8" fmla="*/ 744 w 1572"/>
              <a:gd name="T9" fmla="*/ 1553 h 1571"/>
              <a:gd name="T10" fmla="*/ 680 w 1572"/>
              <a:gd name="T11" fmla="*/ 1564 h 1571"/>
              <a:gd name="T12" fmla="*/ 342 w 1572"/>
              <a:gd name="T13" fmla="*/ 1434 h 1571"/>
              <a:gd name="T14" fmla="*/ 453 w 1572"/>
              <a:gd name="T15" fmla="*/ 1479 h 1571"/>
              <a:gd name="T16" fmla="*/ 681 w 1572"/>
              <a:gd name="T17" fmla="*/ 1564 h 1571"/>
              <a:gd name="T18" fmla="*/ 1201 w 1572"/>
              <a:gd name="T19" fmla="*/ 1433 h 1571"/>
              <a:gd name="T20" fmla="*/ 1187 w 1572"/>
              <a:gd name="T21" fmla="*/ 1460 h 1571"/>
              <a:gd name="T22" fmla="*/ 1304 w 1572"/>
              <a:gd name="T23" fmla="*/ 1353 h 1571"/>
              <a:gd name="T24" fmla="*/ 1257 w 1572"/>
              <a:gd name="T25" fmla="*/ 1412 h 1571"/>
              <a:gd name="T26" fmla="*/ 273 w 1572"/>
              <a:gd name="T27" fmla="*/ 1370 h 1571"/>
              <a:gd name="T28" fmla="*/ 297 w 1572"/>
              <a:gd name="T29" fmla="*/ 1398 h 1571"/>
              <a:gd name="T30" fmla="*/ 95 w 1572"/>
              <a:gd name="T31" fmla="*/ 1161 h 1571"/>
              <a:gd name="T32" fmla="*/ 51 w 1572"/>
              <a:gd name="T33" fmla="*/ 1040 h 1571"/>
              <a:gd name="T34" fmla="*/ 110 w 1572"/>
              <a:gd name="T35" fmla="*/ 1153 h 1571"/>
              <a:gd name="T36" fmla="*/ 250 w 1572"/>
              <a:gd name="T37" fmla="*/ 1357 h 1571"/>
              <a:gd name="T38" fmla="*/ 1486 w 1572"/>
              <a:gd name="T39" fmla="*/ 1104 h 1571"/>
              <a:gd name="T40" fmla="*/ 1360 w 1572"/>
              <a:gd name="T41" fmla="*/ 1318 h 1571"/>
              <a:gd name="T42" fmla="*/ 1507 w 1572"/>
              <a:gd name="T43" fmla="*/ 1051 h 1571"/>
              <a:gd name="T44" fmla="*/ 1523 w 1572"/>
              <a:gd name="T45" fmla="*/ 1057 h 1571"/>
              <a:gd name="T46" fmla="*/ 1534 w 1572"/>
              <a:gd name="T47" fmla="*/ 999 h 1571"/>
              <a:gd name="T48" fmla="*/ 1555 w 1572"/>
              <a:gd name="T49" fmla="*/ 785 h 1571"/>
              <a:gd name="T50" fmla="*/ 1556 w 1572"/>
              <a:gd name="T51" fmla="*/ 630 h 1571"/>
              <a:gd name="T52" fmla="*/ 1567 w 1572"/>
              <a:gd name="T53" fmla="*/ 875 h 1571"/>
              <a:gd name="T54" fmla="*/ 27 w 1572"/>
              <a:gd name="T55" fmla="*/ 991 h 1571"/>
              <a:gd name="T56" fmla="*/ 43 w 1572"/>
              <a:gd name="T57" fmla="*/ 987 h 1571"/>
              <a:gd name="T58" fmla="*/ 13 w 1572"/>
              <a:gd name="T59" fmla="*/ 930 h 1571"/>
              <a:gd name="T60" fmla="*/ 6 w 1572"/>
              <a:gd name="T61" fmla="*/ 685 h 1571"/>
              <a:gd name="T62" fmla="*/ 23 w 1572"/>
              <a:gd name="T63" fmla="*/ 687 h 1571"/>
              <a:gd name="T64" fmla="*/ 30 w 1572"/>
              <a:gd name="T65" fmla="*/ 927 h 1571"/>
              <a:gd name="T66" fmla="*/ 1531 w 1572"/>
              <a:gd name="T67" fmla="*/ 595 h 1571"/>
              <a:gd name="T68" fmla="*/ 1547 w 1572"/>
              <a:gd name="T69" fmla="*/ 591 h 1571"/>
              <a:gd name="T70" fmla="*/ 1506 w 1572"/>
              <a:gd name="T71" fmla="*/ 515 h 1571"/>
              <a:gd name="T72" fmla="*/ 1317 w 1572"/>
              <a:gd name="T73" fmla="*/ 229 h 1571"/>
              <a:gd name="T74" fmla="*/ 1329 w 1572"/>
              <a:gd name="T75" fmla="*/ 217 h 1571"/>
              <a:gd name="T76" fmla="*/ 1522 w 1572"/>
              <a:gd name="T77" fmla="*/ 509 h 1571"/>
              <a:gd name="T78" fmla="*/ 55 w 1572"/>
              <a:gd name="T79" fmla="*/ 519 h 1571"/>
              <a:gd name="T80" fmla="*/ 74 w 1572"/>
              <a:gd name="T81" fmla="*/ 493 h 1571"/>
              <a:gd name="T82" fmla="*/ 79 w 1572"/>
              <a:gd name="T83" fmla="*/ 461 h 1571"/>
              <a:gd name="T84" fmla="*/ 230 w 1572"/>
              <a:gd name="T85" fmla="*/ 229 h 1571"/>
              <a:gd name="T86" fmla="*/ 242 w 1572"/>
              <a:gd name="T87" fmla="*/ 241 h 1571"/>
              <a:gd name="T88" fmla="*/ 82 w 1572"/>
              <a:gd name="T89" fmla="*/ 462 h 1571"/>
              <a:gd name="T90" fmla="*/ 1260 w 1572"/>
              <a:gd name="T91" fmla="*/ 169 h 1571"/>
              <a:gd name="T92" fmla="*/ 1284 w 1572"/>
              <a:gd name="T93" fmla="*/ 197 h 1571"/>
              <a:gd name="T94" fmla="*/ 1109 w 1572"/>
              <a:gd name="T95" fmla="*/ 87 h 1571"/>
              <a:gd name="T96" fmla="*/ 880 w 1572"/>
              <a:gd name="T97" fmla="*/ 5 h 1571"/>
              <a:gd name="T98" fmla="*/ 1221 w 1572"/>
              <a:gd name="T99" fmla="*/ 131 h 1571"/>
              <a:gd name="T100" fmla="*/ 349 w 1572"/>
              <a:gd name="T101" fmla="*/ 141 h 1571"/>
              <a:gd name="T102" fmla="*/ 380 w 1572"/>
              <a:gd name="T103" fmla="*/ 132 h 1571"/>
              <a:gd name="T104" fmla="*/ 402 w 1572"/>
              <a:gd name="T105" fmla="*/ 109 h 1571"/>
              <a:gd name="T106" fmla="*/ 636 w 1572"/>
              <a:gd name="T107" fmla="*/ 14 h 1571"/>
              <a:gd name="T108" fmla="*/ 639 w 1572"/>
              <a:gd name="T109" fmla="*/ 30 h 1571"/>
              <a:gd name="T110" fmla="*/ 410 w 1572"/>
              <a:gd name="T111" fmla="*/ 113 h 1571"/>
              <a:gd name="T112" fmla="*/ 809 w 1572"/>
              <a:gd name="T113" fmla="*/ 8 h 1571"/>
              <a:gd name="T114" fmla="*/ 840 w 1572"/>
              <a:gd name="T115" fmla="*/ 18 h 1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72" h="1571">
                <a:moveTo>
                  <a:pt x="805" y="1571"/>
                </a:moveTo>
                <a:cubicBezTo>
                  <a:pt x="801" y="1571"/>
                  <a:pt x="797" y="1567"/>
                  <a:pt x="797" y="1563"/>
                </a:cubicBezTo>
                <a:cubicBezTo>
                  <a:pt x="797" y="1558"/>
                  <a:pt x="800" y="1554"/>
                  <a:pt x="805" y="1554"/>
                </a:cubicBezTo>
                <a:cubicBezTo>
                  <a:pt x="844" y="1553"/>
                  <a:pt x="883" y="1549"/>
                  <a:pt x="922" y="1542"/>
                </a:cubicBezTo>
                <a:cubicBezTo>
                  <a:pt x="922" y="1542"/>
                  <a:pt x="922" y="1542"/>
                  <a:pt x="922" y="1542"/>
                </a:cubicBezTo>
                <a:cubicBezTo>
                  <a:pt x="966" y="1534"/>
                  <a:pt x="1010" y="1523"/>
                  <a:pt x="1052" y="1507"/>
                </a:cubicBezTo>
                <a:cubicBezTo>
                  <a:pt x="1085" y="1495"/>
                  <a:pt x="1117" y="1480"/>
                  <a:pt x="1148" y="1464"/>
                </a:cubicBezTo>
                <a:cubicBezTo>
                  <a:pt x="1152" y="1462"/>
                  <a:pt x="1158" y="1463"/>
                  <a:pt x="1160" y="1467"/>
                </a:cubicBezTo>
                <a:cubicBezTo>
                  <a:pt x="1162" y="1471"/>
                  <a:pt x="1160" y="1476"/>
                  <a:pt x="1156" y="1479"/>
                </a:cubicBezTo>
                <a:cubicBezTo>
                  <a:pt x="1124" y="1496"/>
                  <a:pt x="1091" y="1511"/>
                  <a:pt x="1057" y="1523"/>
                </a:cubicBezTo>
                <a:cubicBezTo>
                  <a:pt x="1015" y="1539"/>
                  <a:pt x="970" y="1551"/>
                  <a:pt x="925" y="1559"/>
                </a:cubicBezTo>
                <a:cubicBezTo>
                  <a:pt x="925" y="1559"/>
                  <a:pt x="925" y="1559"/>
                  <a:pt x="925" y="1559"/>
                </a:cubicBezTo>
                <a:cubicBezTo>
                  <a:pt x="886" y="1566"/>
                  <a:pt x="845" y="1570"/>
                  <a:pt x="806" y="1571"/>
                </a:cubicBezTo>
                <a:cubicBezTo>
                  <a:pt x="806" y="1571"/>
                  <a:pt x="805" y="1571"/>
                  <a:pt x="805" y="1571"/>
                </a:cubicBezTo>
                <a:close/>
                <a:moveTo>
                  <a:pt x="743" y="1570"/>
                </a:moveTo>
                <a:cubicBezTo>
                  <a:pt x="743" y="1570"/>
                  <a:pt x="743" y="1570"/>
                  <a:pt x="743" y="1570"/>
                </a:cubicBezTo>
                <a:cubicBezTo>
                  <a:pt x="735" y="1570"/>
                  <a:pt x="727" y="1569"/>
                  <a:pt x="720" y="1569"/>
                </a:cubicBezTo>
                <a:cubicBezTo>
                  <a:pt x="715" y="1568"/>
                  <a:pt x="712" y="1564"/>
                  <a:pt x="712" y="1559"/>
                </a:cubicBezTo>
                <a:cubicBezTo>
                  <a:pt x="713" y="1555"/>
                  <a:pt x="717" y="1551"/>
                  <a:pt x="721" y="1552"/>
                </a:cubicBezTo>
                <a:cubicBezTo>
                  <a:pt x="729" y="1552"/>
                  <a:pt x="736" y="1553"/>
                  <a:pt x="744" y="1553"/>
                </a:cubicBezTo>
                <a:cubicBezTo>
                  <a:pt x="748" y="1553"/>
                  <a:pt x="752" y="1557"/>
                  <a:pt x="752" y="1562"/>
                </a:cubicBezTo>
                <a:cubicBezTo>
                  <a:pt x="751" y="1567"/>
                  <a:pt x="748" y="1570"/>
                  <a:pt x="743" y="1570"/>
                </a:cubicBezTo>
                <a:close/>
                <a:moveTo>
                  <a:pt x="681" y="1564"/>
                </a:moveTo>
                <a:cubicBezTo>
                  <a:pt x="681" y="1564"/>
                  <a:pt x="681" y="1564"/>
                  <a:pt x="680" y="1564"/>
                </a:cubicBezTo>
                <a:cubicBezTo>
                  <a:pt x="605" y="1554"/>
                  <a:pt x="533" y="1534"/>
                  <a:pt x="464" y="1503"/>
                </a:cubicBezTo>
                <a:cubicBezTo>
                  <a:pt x="458" y="1500"/>
                  <a:pt x="452" y="1497"/>
                  <a:pt x="446" y="1494"/>
                </a:cubicBezTo>
                <a:cubicBezTo>
                  <a:pt x="446" y="1494"/>
                  <a:pt x="446" y="1494"/>
                  <a:pt x="445" y="1494"/>
                </a:cubicBezTo>
                <a:cubicBezTo>
                  <a:pt x="410" y="1477"/>
                  <a:pt x="375" y="1457"/>
                  <a:pt x="342" y="1434"/>
                </a:cubicBezTo>
                <a:cubicBezTo>
                  <a:pt x="338" y="1431"/>
                  <a:pt x="337" y="1426"/>
                  <a:pt x="339" y="1422"/>
                </a:cubicBezTo>
                <a:cubicBezTo>
                  <a:pt x="342" y="1418"/>
                  <a:pt x="347" y="1417"/>
                  <a:pt x="351" y="1420"/>
                </a:cubicBezTo>
                <a:cubicBezTo>
                  <a:pt x="383" y="1442"/>
                  <a:pt x="418" y="1462"/>
                  <a:pt x="453" y="1479"/>
                </a:cubicBezTo>
                <a:cubicBezTo>
                  <a:pt x="453" y="1479"/>
                  <a:pt x="453" y="1479"/>
                  <a:pt x="453" y="1479"/>
                </a:cubicBezTo>
                <a:cubicBezTo>
                  <a:pt x="459" y="1482"/>
                  <a:pt x="465" y="1485"/>
                  <a:pt x="471" y="1487"/>
                </a:cubicBezTo>
                <a:cubicBezTo>
                  <a:pt x="538" y="1517"/>
                  <a:pt x="609" y="1538"/>
                  <a:pt x="682" y="1547"/>
                </a:cubicBezTo>
                <a:cubicBezTo>
                  <a:pt x="687" y="1548"/>
                  <a:pt x="690" y="1552"/>
                  <a:pt x="690" y="1557"/>
                </a:cubicBezTo>
                <a:cubicBezTo>
                  <a:pt x="689" y="1561"/>
                  <a:pt x="685" y="1564"/>
                  <a:pt x="681" y="1564"/>
                </a:cubicBezTo>
                <a:close/>
                <a:moveTo>
                  <a:pt x="1187" y="1460"/>
                </a:moveTo>
                <a:cubicBezTo>
                  <a:pt x="1184" y="1460"/>
                  <a:pt x="1181" y="1459"/>
                  <a:pt x="1179" y="1456"/>
                </a:cubicBezTo>
                <a:cubicBezTo>
                  <a:pt x="1177" y="1452"/>
                  <a:pt x="1178" y="1447"/>
                  <a:pt x="1182" y="1444"/>
                </a:cubicBezTo>
                <a:cubicBezTo>
                  <a:pt x="1189" y="1441"/>
                  <a:pt x="1195" y="1437"/>
                  <a:pt x="1201" y="1433"/>
                </a:cubicBezTo>
                <a:cubicBezTo>
                  <a:pt x="1205" y="1430"/>
                  <a:pt x="1211" y="1431"/>
                  <a:pt x="1213" y="1435"/>
                </a:cubicBezTo>
                <a:cubicBezTo>
                  <a:pt x="1216" y="1439"/>
                  <a:pt x="1214" y="1444"/>
                  <a:pt x="1211" y="1447"/>
                </a:cubicBezTo>
                <a:cubicBezTo>
                  <a:pt x="1204" y="1451"/>
                  <a:pt x="1198" y="1455"/>
                  <a:pt x="1191" y="1459"/>
                </a:cubicBezTo>
                <a:cubicBezTo>
                  <a:pt x="1190" y="1460"/>
                  <a:pt x="1188" y="1460"/>
                  <a:pt x="1187" y="1460"/>
                </a:cubicBezTo>
                <a:close/>
                <a:moveTo>
                  <a:pt x="1257" y="1412"/>
                </a:moveTo>
                <a:cubicBezTo>
                  <a:pt x="1254" y="1412"/>
                  <a:pt x="1252" y="1411"/>
                  <a:pt x="1250" y="1409"/>
                </a:cubicBezTo>
                <a:cubicBezTo>
                  <a:pt x="1247" y="1405"/>
                  <a:pt x="1248" y="1400"/>
                  <a:pt x="1252" y="1397"/>
                </a:cubicBezTo>
                <a:cubicBezTo>
                  <a:pt x="1270" y="1383"/>
                  <a:pt x="1287" y="1369"/>
                  <a:pt x="1304" y="1353"/>
                </a:cubicBezTo>
                <a:cubicBezTo>
                  <a:pt x="1308" y="1350"/>
                  <a:pt x="1313" y="1351"/>
                  <a:pt x="1316" y="1354"/>
                </a:cubicBezTo>
                <a:cubicBezTo>
                  <a:pt x="1319" y="1357"/>
                  <a:pt x="1319" y="1363"/>
                  <a:pt x="1316" y="1366"/>
                </a:cubicBezTo>
                <a:cubicBezTo>
                  <a:pt x="1298" y="1382"/>
                  <a:pt x="1280" y="1397"/>
                  <a:pt x="1262" y="1411"/>
                </a:cubicBezTo>
                <a:cubicBezTo>
                  <a:pt x="1260" y="1412"/>
                  <a:pt x="1259" y="1412"/>
                  <a:pt x="1257" y="1412"/>
                </a:cubicBezTo>
                <a:close/>
                <a:moveTo>
                  <a:pt x="297" y="1398"/>
                </a:moveTo>
                <a:cubicBezTo>
                  <a:pt x="295" y="1398"/>
                  <a:pt x="293" y="1398"/>
                  <a:pt x="291" y="1396"/>
                </a:cubicBezTo>
                <a:cubicBezTo>
                  <a:pt x="285" y="1392"/>
                  <a:pt x="279" y="1387"/>
                  <a:pt x="274" y="1382"/>
                </a:cubicBezTo>
                <a:cubicBezTo>
                  <a:pt x="270" y="1379"/>
                  <a:pt x="270" y="1373"/>
                  <a:pt x="273" y="1370"/>
                </a:cubicBezTo>
                <a:cubicBezTo>
                  <a:pt x="276" y="1366"/>
                  <a:pt x="281" y="1366"/>
                  <a:pt x="285" y="1369"/>
                </a:cubicBezTo>
                <a:cubicBezTo>
                  <a:pt x="290" y="1374"/>
                  <a:pt x="296" y="1378"/>
                  <a:pt x="302" y="1383"/>
                </a:cubicBezTo>
                <a:cubicBezTo>
                  <a:pt x="306" y="1386"/>
                  <a:pt x="306" y="1392"/>
                  <a:pt x="303" y="1395"/>
                </a:cubicBezTo>
                <a:cubicBezTo>
                  <a:pt x="302" y="1397"/>
                  <a:pt x="299" y="1398"/>
                  <a:pt x="297" y="1398"/>
                </a:cubicBezTo>
                <a:close/>
                <a:moveTo>
                  <a:pt x="250" y="1357"/>
                </a:moveTo>
                <a:cubicBezTo>
                  <a:pt x="248" y="1357"/>
                  <a:pt x="246" y="1356"/>
                  <a:pt x="244" y="1355"/>
                </a:cubicBezTo>
                <a:cubicBezTo>
                  <a:pt x="235" y="1346"/>
                  <a:pt x="226" y="1337"/>
                  <a:pt x="217" y="1328"/>
                </a:cubicBezTo>
                <a:cubicBezTo>
                  <a:pt x="169" y="1278"/>
                  <a:pt x="128" y="1222"/>
                  <a:pt x="95" y="1161"/>
                </a:cubicBezTo>
                <a:cubicBezTo>
                  <a:pt x="95" y="1161"/>
                  <a:pt x="95" y="1161"/>
                  <a:pt x="95" y="1161"/>
                </a:cubicBezTo>
                <a:cubicBezTo>
                  <a:pt x="80" y="1133"/>
                  <a:pt x="66" y="1103"/>
                  <a:pt x="54" y="1074"/>
                </a:cubicBezTo>
                <a:cubicBezTo>
                  <a:pt x="51" y="1066"/>
                  <a:pt x="48" y="1059"/>
                  <a:pt x="46" y="1051"/>
                </a:cubicBezTo>
                <a:cubicBezTo>
                  <a:pt x="44" y="1047"/>
                  <a:pt x="46" y="1042"/>
                  <a:pt x="51" y="1040"/>
                </a:cubicBezTo>
                <a:cubicBezTo>
                  <a:pt x="55" y="1039"/>
                  <a:pt x="60" y="1041"/>
                  <a:pt x="62" y="1046"/>
                </a:cubicBezTo>
                <a:cubicBezTo>
                  <a:pt x="64" y="1053"/>
                  <a:pt x="67" y="1060"/>
                  <a:pt x="70" y="1068"/>
                </a:cubicBezTo>
                <a:cubicBezTo>
                  <a:pt x="81" y="1097"/>
                  <a:pt x="95" y="1125"/>
                  <a:pt x="110" y="1153"/>
                </a:cubicBezTo>
                <a:cubicBezTo>
                  <a:pt x="110" y="1153"/>
                  <a:pt x="110" y="1153"/>
                  <a:pt x="110" y="1153"/>
                </a:cubicBezTo>
                <a:cubicBezTo>
                  <a:pt x="142" y="1212"/>
                  <a:pt x="183" y="1267"/>
                  <a:pt x="230" y="1316"/>
                </a:cubicBezTo>
                <a:cubicBezTo>
                  <a:pt x="238" y="1325"/>
                  <a:pt x="247" y="1334"/>
                  <a:pt x="256" y="1343"/>
                </a:cubicBezTo>
                <a:cubicBezTo>
                  <a:pt x="259" y="1346"/>
                  <a:pt x="259" y="1351"/>
                  <a:pt x="256" y="1355"/>
                </a:cubicBezTo>
                <a:cubicBezTo>
                  <a:pt x="254" y="1356"/>
                  <a:pt x="252" y="1357"/>
                  <a:pt x="250" y="1357"/>
                </a:cubicBezTo>
                <a:close/>
                <a:moveTo>
                  <a:pt x="1360" y="1318"/>
                </a:moveTo>
                <a:cubicBezTo>
                  <a:pt x="1358" y="1318"/>
                  <a:pt x="1356" y="1317"/>
                  <a:pt x="1354" y="1316"/>
                </a:cubicBezTo>
                <a:cubicBezTo>
                  <a:pt x="1351" y="1313"/>
                  <a:pt x="1351" y="1307"/>
                  <a:pt x="1354" y="1304"/>
                </a:cubicBezTo>
                <a:cubicBezTo>
                  <a:pt x="1408" y="1244"/>
                  <a:pt x="1453" y="1177"/>
                  <a:pt x="1486" y="1104"/>
                </a:cubicBezTo>
                <a:cubicBezTo>
                  <a:pt x="1488" y="1100"/>
                  <a:pt x="1493" y="1098"/>
                  <a:pt x="1497" y="1100"/>
                </a:cubicBezTo>
                <a:cubicBezTo>
                  <a:pt x="1501" y="1102"/>
                  <a:pt x="1503" y="1107"/>
                  <a:pt x="1501" y="1111"/>
                </a:cubicBezTo>
                <a:cubicBezTo>
                  <a:pt x="1467" y="1186"/>
                  <a:pt x="1422" y="1254"/>
                  <a:pt x="1366" y="1315"/>
                </a:cubicBezTo>
                <a:cubicBezTo>
                  <a:pt x="1365" y="1317"/>
                  <a:pt x="1362" y="1318"/>
                  <a:pt x="1360" y="1318"/>
                </a:cubicBezTo>
                <a:close/>
                <a:moveTo>
                  <a:pt x="1509" y="1079"/>
                </a:moveTo>
                <a:cubicBezTo>
                  <a:pt x="1508" y="1079"/>
                  <a:pt x="1507" y="1079"/>
                  <a:pt x="1506" y="1079"/>
                </a:cubicBezTo>
                <a:cubicBezTo>
                  <a:pt x="1502" y="1077"/>
                  <a:pt x="1499" y="1072"/>
                  <a:pt x="1501" y="1068"/>
                </a:cubicBezTo>
                <a:cubicBezTo>
                  <a:pt x="1503" y="1062"/>
                  <a:pt x="1505" y="1057"/>
                  <a:pt x="1507" y="1051"/>
                </a:cubicBezTo>
                <a:cubicBezTo>
                  <a:pt x="1509" y="1047"/>
                  <a:pt x="1509" y="1047"/>
                  <a:pt x="1509" y="1047"/>
                </a:cubicBezTo>
                <a:cubicBezTo>
                  <a:pt x="1511" y="1042"/>
                  <a:pt x="1516" y="1040"/>
                  <a:pt x="1520" y="1042"/>
                </a:cubicBezTo>
                <a:cubicBezTo>
                  <a:pt x="1524" y="1043"/>
                  <a:pt x="1527" y="1048"/>
                  <a:pt x="1525" y="1053"/>
                </a:cubicBezTo>
                <a:cubicBezTo>
                  <a:pt x="1523" y="1057"/>
                  <a:pt x="1523" y="1057"/>
                  <a:pt x="1523" y="1057"/>
                </a:cubicBezTo>
                <a:cubicBezTo>
                  <a:pt x="1521" y="1063"/>
                  <a:pt x="1519" y="1068"/>
                  <a:pt x="1517" y="1074"/>
                </a:cubicBezTo>
                <a:cubicBezTo>
                  <a:pt x="1516" y="1077"/>
                  <a:pt x="1512" y="1079"/>
                  <a:pt x="1509" y="1079"/>
                </a:cubicBezTo>
                <a:close/>
                <a:moveTo>
                  <a:pt x="1536" y="999"/>
                </a:moveTo>
                <a:cubicBezTo>
                  <a:pt x="1535" y="999"/>
                  <a:pt x="1534" y="999"/>
                  <a:pt x="1534" y="999"/>
                </a:cubicBezTo>
                <a:cubicBezTo>
                  <a:pt x="1529" y="997"/>
                  <a:pt x="1526" y="993"/>
                  <a:pt x="1528" y="988"/>
                </a:cubicBezTo>
                <a:cubicBezTo>
                  <a:pt x="1538" y="951"/>
                  <a:pt x="1545" y="912"/>
                  <a:pt x="1550" y="873"/>
                </a:cubicBezTo>
                <a:cubicBezTo>
                  <a:pt x="1550" y="873"/>
                  <a:pt x="1550" y="873"/>
                  <a:pt x="1550" y="873"/>
                </a:cubicBezTo>
                <a:cubicBezTo>
                  <a:pt x="1553" y="844"/>
                  <a:pt x="1555" y="814"/>
                  <a:pt x="1555" y="785"/>
                </a:cubicBezTo>
                <a:cubicBezTo>
                  <a:pt x="1555" y="777"/>
                  <a:pt x="1555" y="768"/>
                  <a:pt x="1554" y="759"/>
                </a:cubicBezTo>
                <a:cubicBezTo>
                  <a:pt x="1553" y="717"/>
                  <a:pt x="1548" y="675"/>
                  <a:pt x="1540" y="633"/>
                </a:cubicBezTo>
                <a:cubicBezTo>
                  <a:pt x="1539" y="629"/>
                  <a:pt x="1542" y="624"/>
                  <a:pt x="1546" y="623"/>
                </a:cubicBezTo>
                <a:cubicBezTo>
                  <a:pt x="1551" y="623"/>
                  <a:pt x="1555" y="626"/>
                  <a:pt x="1556" y="630"/>
                </a:cubicBezTo>
                <a:cubicBezTo>
                  <a:pt x="1565" y="672"/>
                  <a:pt x="1570" y="716"/>
                  <a:pt x="1571" y="758"/>
                </a:cubicBezTo>
                <a:cubicBezTo>
                  <a:pt x="1572" y="767"/>
                  <a:pt x="1572" y="776"/>
                  <a:pt x="1572" y="785"/>
                </a:cubicBezTo>
                <a:cubicBezTo>
                  <a:pt x="1572" y="815"/>
                  <a:pt x="1570" y="845"/>
                  <a:pt x="1567" y="875"/>
                </a:cubicBezTo>
                <a:cubicBezTo>
                  <a:pt x="1567" y="875"/>
                  <a:pt x="1567" y="875"/>
                  <a:pt x="1567" y="875"/>
                </a:cubicBezTo>
                <a:cubicBezTo>
                  <a:pt x="1562" y="915"/>
                  <a:pt x="1554" y="954"/>
                  <a:pt x="1544" y="993"/>
                </a:cubicBezTo>
                <a:cubicBezTo>
                  <a:pt x="1543" y="996"/>
                  <a:pt x="1540" y="999"/>
                  <a:pt x="1536" y="999"/>
                </a:cubicBezTo>
                <a:close/>
                <a:moveTo>
                  <a:pt x="35" y="998"/>
                </a:moveTo>
                <a:cubicBezTo>
                  <a:pt x="31" y="998"/>
                  <a:pt x="28" y="995"/>
                  <a:pt x="27" y="991"/>
                </a:cubicBezTo>
                <a:cubicBezTo>
                  <a:pt x="25" y="984"/>
                  <a:pt x="23" y="976"/>
                  <a:pt x="21" y="969"/>
                </a:cubicBezTo>
                <a:cubicBezTo>
                  <a:pt x="20" y="965"/>
                  <a:pt x="23" y="960"/>
                  <a:pt x="28" y="959"/>
                </a:cubicBezTo>
                <a:cubicBezTo>
                  <a:pt x="32" y="958"/>
                  <a:pt x="37" y="961"/>
                  <a:pt x="38" y="965"/>
                </a:cubicBezTo>
                <a:cubicBezTo>
                  <a:pt x="39" y="972"/>
                  <a:pt x="41" y="980"/>
                  <a:pt x="43" y="987"/>
                </a:cubicBezTo>
                <a:cubicBezTo>
                  <a:pt x="44" y="991"/>
                  <a:pt x="42" y="996"/>
                  <a:pt x="37" y="997"/>
                </a:cubicBezTo>
                <a:cubicBezTo>
                  <a:pt x="37" y="997"/>
                  <a:pt x="36" y="998"/>
                  <a:pt x="35" y="998"/>
                </a:cubicBezTo>
                <a:close/>
                <a:moveTo>
                  <a:pt x="21" y="937"/>
                </a:moveTo>
                <a:cubicBezTo>
                  <a:pt x="17" y="937"/>
                  <a:pt x="14" y="934"/>
                  <a:pt x="13" y="930"/>
                </a:cubicBezTo>
                <a:cubicBezTo>
                  <a:pt x="4" y="882"/>
                  <a:pt x="0" y="834"/>
                  <a:pt x="0" y="786"/>
                </a:cubicBezTo>
                <a:cubicBezTo>
                  <a:pt x="0" y="783"/>
                  <a:pt x="0" y="779"/>
                  <a:pt x="0" y="776"/>
                </a:cubicBezTo>
                <a:cubicBezTo>
                  <a:pt x="0" y="746"/>
                  <a:pt x="2" y="715"/>
                  <a:pt x="6" y="685"/>
                </a:cubicBezTo>
                <a:cubicBezTo>
                  <a:pt x="6" y="685"/>
                  <a:pt x="6" y="685"/>
                  <a:pt x="6" y="685"/>
                </a:cubicBezTo>
                <a:cubicBezTo>
                  <a:pt x="11" y="645"/>
                  <a:pt x="19" y="606"/>
                  <a:pt x="30" y="568"/>
                </a:cubicBezTo>
                <a:cubicBezTo>
                  <a:pt x="32" y="563"/>
                  <a:pt x="36" y="560"/>
                  <a:pt x="41" y="562"/>
                </a:cubicBezTo>
                <a:cubicBezTo>
                  <a:pt x="45" y="563"/>
                  <a:pt x="48" y="568"/>
                  <a:pt x="47" y="572"/>
                </a:cubicBezTo>
                <a:cubicBezTo>
                  <a:pt x="36" y="610"/>
                  <a:pt x="28" y="648"/>
                  <a:pt x="23" y="687"/>
                </a:cubicBezTo>
                <a:cubicBezTo>
                  <a:pt x="23" y="687"/>
                  <a:pt x="23" y="687"/>
                  <a:pt x="23" y="687"/>
                </a:cubicBezTo>
                <a:cubicBezTo>
                  <a:pt x="19" y="717"/>
                  <a:pt x="17" y="747"/>
                  <a:pt x="17" y="777"/>
                </a:cubicBezTo>
                <a:cubicBezTo>
                  <a:pt x="17" y="780"/>
                  <a:pt x="17" y="783"/>
                  <a:pt x="17" y="786"/>
                </a:cubicBezTo>
                <a:cubicBezTo>
                  <a:pt x="17" y="833"/>
                  <a:pt x="21" y="880"/>
                  <a:pt x="30" y="927"/>
                </a:cubicBezTo>
                <a:cubicBezTo>
                  <a:pt x="30" y="931"/>
                  <a:pt x="27" y="936"/>
                  <a:pt x="23" y="937"/>
                </a:cubicBezTo>
                <a:cubicBezTo>
                  <a:pt x="22" y="937"/>
                  <a:pt x="22" y="937"/>
                  <a:pt x="21" y="937"/>
                </a:cubicBezTo>
                <a:close/>
                <a:moveTo>
                  <a:pt x="1539" y="602"/>
                </a:moveTo>
                <a:cubicBezTo>
                  <a:pt x="1535" y="602"/>
                  <a:pt x="1532" y="599"/>
                  <a:pt x="1531" y="595"/>
                </a:cubicBezTo>
                <a:cubicBezTo>
                  <a:pt x="1529" y="588"/>
                  <a:pt x="1527" y="581"/>
                  <a:pt x="1525" y="574"/>
                </a:cubicBezTo>
                <a:cubicBezTo>
                  <a:pt x="1524" y="569"/>
                  <a:pt x="1526" y="564"/>
                  <a:pt x="1531" y="563"/>
                </a:cubicBezTo>
                <a:cubicBezTo>
                  <a:pt x="1536" y="562"/>
                  <a:pt x="1540" y="565"/>
                  <a:pt x="1541" y="569"/>
                </a:cubicBezTo>
                <a:cubicBezTo>
                  <a:pt x="1544" y="576"/>
                  <a:pt x="1546" y="584"/>
                  <a:pt x="1547" y="591"/>
                </a:cubicBezTo>
                <a:cubicBezTo>
                  <a:pt x="1549" y="596"/>
                  <a:pt x="1546" y="600"/>
                  <a:pt x="1541" y="601"/>
                </a:cubicBezTo>
                <a:cubicBezTo>
                  <a:pt x="1541" y="602"/>
                  <a:pt x="1540" y="602"/>
                  <a:pt x="1539" y="602"/>
                </a:cubicBezTo>
                <a:close/>
                <a:moveTo>
                  <a:pt x="1514" y="521"/>
                </a:moveTo>
                <a:cubicBezTo>
                  <a:pt x="1510" y="521"/>
                  <a:pt x="1507" y="519"/>
                  <a:pt x="1506" y="515"/>
                </a:cubicBezTo>
                <a:cubicBezTo>
                  <a:pt x="1500" y="500"/>
                  <a:pt x="1494" y="485"/>
                  <a:pt x="1488" y="471"/>
                </a:cubicBezTo>
                <a:cubicBezTo>
                  <a:pt x="1478" y="450"/>
                  <a:pt x="1468" y="429"/>
                  <a:pt x="1456" y="409"/>
                </a:cubicBezTo>
                <a:cubicBezTo>
                  <a:pt x="1456" y="409"/>
                  <a:pt x="1456" y="409"/>
                  <a:pt x="1456" y="409"/>
                </a:cubicBezTo>
                <a:cubicBezTo>
                  <a:pt x="1419" y="343"/>
                  <a:pt x="1372" y="282"/>
                  <a:pt x="1317" y="229"/>
                </a:cubicBezTo>
                <a:cubicBezTo>
                  <a:pt x="1314" y="226"/>
                  <a:pt x="1311" y="224"/>
                  <a:pt x="1308" y="221"/>
                </a:cubicBezTo>
                <a:cubicBezTo>
                  <a:pt x="1304" y="218"/>
                  <a:pt x="1304" y="212"/>
                  <a:pt x="1307" y="209"/>
                </a:cubicBezTo>
                <a:cubicBezTo>
                  <a:pt x="1311" y="205"/>
                  <a:pt x="1316" y="205"/>
                  <a:pt x="1319" y="208"/>
                </a:cubicBezTo>
                <a:cubicBezTo>
                  <a:pt x="1322" y="211"/>
                  <a:pt x="1326" y="214"/>
                  <a:pt x="1329" y="217"/>
                </a:cubicBezTo>
                <a:cubicBezTo>
                  <a:pt x="1385" y="271"/>
                  <a:pt x="1433" y="333"/>
                  <a:pt x="1471" y="400"/>
                </a:cubicBezTo>
                <a:cubicBezTo>
                  <a:pt x="1471" y="400"/>
                  <a:pt x="1471" y="400"/>
                  <a:pt x="1471" y="400"/>
                </a:cubicBezTo>
                <a:cubicBezTo>
                  <a:pt x="1483" y="421"/>
                  <a:pt x="1494" y="442"/>
                  <a:pt x="1503" y="464"/>
                </a:cubicBezTo>
                <a:cubicBezTo>
                  <a:pt x="1510" y="479"/>
                  <a:pt x="1516" y="494"/>
                  <a:pt x="1522" y="509"/>
                </a:cubicBezTo>
                <a:cubicBezTo>
                  <a:pt x="1523" y="514"/>
                  <a:pt x="1521" y="519"/>
                  <a:pt x="1517" y="520"/>
                </a:cubicBezTo>
                <a:cubicBezTo>
                  <a:pt x="1516" y="521"/>
                  <a:pt x="1515" y="521"/>
                  <a:pt x="1514" y="521"/>
                </a:cubicBezTo>
                <a:close/>
                <a:moveTo>
                  <a:pt x="58" y="519"/>
                </a:moveTo>
                <a:cubicBezTo>
                  <a:pt x="57" y="519"/>
                  <a:pt x="56" y="519"/>
                  <a:pt x="55" y="519"/>
                </a:cubicBezTo>
                <a:cubicBezTo>
                  <a:pt x="51" y="517"/>
                  <a:pt x="48" y="512"/>
                  <a:pt x="50" y="508"/>
                </a:cubicBezTo>
                <a:cubicBezTo>
                  <a:pt x="53" y="501"/>
                  <a:pt x="55" y="494"/>
                  <a:pt x="58" y="487"/>
                </a:cubicBezTo>
                <a:cubicBezTo>
                  <a:pt x="60" y="482"/>
                  <a:pt x="65" y="480"/>
                  <a:pt x="69" y="482"/>
                </a:cubicBezTo>
                <a:cubicBezTo>
                  <a:pt x="74" y="484"/>
                  <a:pt x="76" y="489"/>
                  <a:pt x="74" y="493"/>
                </a:cubicBezTo>
                <a:cubicBezTo>
                  <a:pt x="71" y="500"/>
                  <a:pt x="68" y="507"/>
                  <a:pt x="66" y="514"/>
                </a:cubicBezTo>
                <a:cubicBezTo>
                  <a:pt x="65" y="517"/>
                  <a:pt x="61" y="519"/>
                  <a:pt x="58" y="519"/>
                </a:cubicBezTo>
                <a:close/>
                <a:moveTo>
                  <a:pt x="82" y="462"/>
                </a:moveTo>
                <a:cubicBezTo>
                  <a:pt x="81" y="462"/>
                  <a:pt x="80" y="462"/>
                  <a:pt x="79" y="461"/>
                </a:cubicBezTo>
                <a:cubicBezTo>
                  <a:pt x="74" y="459"/>
                  <a:pt x="72" y="454"/>
                  <a:pt x="74" y="450"/>
                </a:cubicBezTo>
                <a:cubicBezTo>
                  <a:pt x="109" y="376"/>
                  <a:pt x="156" y="308"/>
                  <a:pt x="212" y="247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218" y="241"/>
                  <a:pt x="224" y="235"/>
                  <a:pt x="230" y="229"/>
                </a:cubicBezTo>
                <a:cubicBezTo>
                  <a:pt x="252" y="207"/>
                  <a:pt x="276" y="186"/>
                  <a:pt x="301" y="167"/>
                </a:cubicBezTo>
                <a:cubicBezTo>
                  <a:pt x="304" y="164"/>
                  <a:pt x="310" y="164"/>
                  <a:pt x="313" y="168"/>
                </a:cubicBezTo>
                <a:cubicBezTo>
                  <a:pt x="316" y="172"/>
                  <a:pt x="315" y="177"/>
                  <a:pt x="311" y="180"/>
                </a:cubicBezTo>
                <a:cubicBezTo>
                  <a:pt x="287" y="199"/>
                  <a:pt x="264" y="220"/>
                  <a:pt x="242" y="241"/>
                </a:cubicBezTo>
                <a:cubicBezTo>
                  <a:pt x="236" y="247"/>
                  <a:pt x="230" y="253"/>
                  <a:pt x="225" y="259"/>
                </a:cubicBezTo>
                <a:cubicBezTo>
                  <a:pt x="225" y="259"/>
                  <a:pt x="225" y="259"/>
                  <a:pt x="225" y="259"/>
                </a:cubicBezTo>
                <a:cubicBezTo>
                  <a:pt x="169" y="318"/>
                  <a:pt x="124" y="385"/>
                  <a:pt x="90" y="457"/>
                </a:cubicBezTo>
                <a:cubicBezTo>
                  <a:pt x="88" y="460"/>
                  <a:pt x="85" y="462"/>
                  <a:pt x="82" y="462"/>
                </a:cubicBezTo>
                <a:close/>
                <a:moveTo>
                  <a:pt x="1284" y="197"/>
                </a:moveTo>
                <a:cubicBezTo>
                  <a:pt x="1282" y="197"/>
                  <a:pt x="1280" y="196"/>
                  <a:pt x="1278" y="195"/>
                </a:cubicBezTo>
                <a:cubicBezTo>
                  <a:pt x="1273" y="190"/>
                  <a:pt x="1267" y="185"/>
                  <a:pt x="1261" y="181"/>
                </a:cubicBezTo>
                <a:cubicBezTo>
                  <a:pt x="1257" y="178"/>
                  <a:pt x="1257" y="173"/>
                  <a:pt x="1260" y="169"/>
                </a:cubicBezTo>
                <a:cubicBezTo>
                  <a:pt x="1263" y="165"/>
                  <a:pt x="1268" y="165"/>
                  <a:pt x="1272" y="167"/>
                </a:cubicBezTo>
                <a:cubicBezTo>
                  <a:pt x="1278" y="172"/>
                  <a:pt x="1284" y="177"/>
                  <a:pt x="1289" y="182"/>
                </a:cubicBezTo>
                <a:cubicBezTo>
                  <a:pt x="1293" y="185"/>
                  <a:pt x="1293" y="190"/>
                  <a:pt x="1290" y="194"/>
                </a:cubicBezTo>
                <a:cubicBezTo>
                  <a:pt x="1289" y="196"/>
                  <a:pt x="1286" y="197"/>
                  <a:pt x="1284" y="197"/>
                </a:cubicBezTo>
                <a:close/>
                <a:moveTo>
                  <a:pt x="1216" y="146"/>
                </a:moveTo>
                <a:cubicBezTo>
                  <a:pt x="1214" y="146"/>
                  <a:pt x="1213" y="146"/>
                  <a:pt x="1211" y="145"/>
                </a:cubicBezTo>
                <a:cubicBezTo>
                  <a:pt x="1179" y="123"/>
                  <a:pt x="1144" y="104"/>
                  <a:pt x="1109" y="87"/>
                </a:cubicBezTo>
                <a:cubicBezTo>
                  <a:pt x="1109" y="87"/>
                  <a:pt x="1109" y="87"/>
                  <a:pt x="1109" y="87"/>
                </a:cubicBezTo>
                <a:cubicBezTo>
                  <a:pt x="1095" y="81"/>
                  <a:pt x="1082" y="75"/>
                  <a:pt x="1068" y="70"/>
                </a:cubicBezTo>
                <a:cubicBezTo>
                  <a:pt x="1007" y="46"/>
                  <a:pt x="944" y="30"/>
                  <a:pt x="878" y="22"/>
                </a:cubicBezTo>
                <a:cubicBezTo>
                  <a:pt x="874" y="21"/>
                  <a:pt x="870" y="17"/>
                  <a:pt x="871" y="12"/>
                </a:cubicBezTo>
                <a:cubicBezTo>
                  <a:pt x="872" y="8"/>
                  <a:pt x="876" y="4"/>
                  <a:pt x="880" y="5"/>
                </a:cubicBezTo>
                <a:cubicBezTo>
                  <a:pt x="947" y="13"/>
                  <a:pt x="1012" y="29"/>
                  <a:pt x="1074" y="54"/>
                </a:cubicBezTo>
                <a:cubicBezTo>
                  <a:pt x="1088" y="59"/>
                  <a:pt x="1102" y="65"/>
                  <a:pt x="1116" y="72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52" y="89"/>
                  <a:pt x="1187" y="108"/>
                  <a:pt x="1221" y="131"/>
                </a:cubicBezTo>
                <a:cubicBezTo>
                  <a:pt x="1225" y="133"/>
                  <a:pt x="1226" y="138"/>
                  <a:pt x="1223" y="142"/>
                </a:cubicBezTo>
                <a:cubicBezTo>
                  <a:pt x="1221" y="145"/>
                  <a:pt x="1219" y="146"/>
                  <a:pt x="1216" y="146"/>
                </a:cubicBezTo>
                <a:close/>
                <a:moveTo>
                  <a:pt x="356" y="145"/>
                </a:moveTo>
                <a:cubicBezTo>
                  <a:pt x="354" y="145"/>
                  <a:pt x="351" y="144"/>
                  <a:pt x="349" y="141"/>
                </a:cubicBezTo>
                <a:cubicBezTo>
                  <a:pt x="347" y="138"/>
                  <a:pt x="348" y="132"/>
                  <a:pt x="352" y="130"/>
                </a:cubicBezTo>
                <a:cubicBezTo>
                  <a:pt x="358" y="126"/>
                  <a:pt x="364" y="121"/>
                  <a:pt x="371" y="117"/>
                </a:cubicBezTo>
                <a:cubicBezTo>
                  <a:pt x="375" y="115"/>
                  <a:pt x="380" y="116"/>
                  <a:pt x="383" y="120"/>
                </a:cubicBezTo>
                <a:cubicBezTo>
                  <a:pt x="385" y="124"/>
                  <a:pt x="384" y="129"/>
                  <a:pt x="380" y="132"/>
                </a:cubicBezTo>
                <a:cubicBezTo>
                  <a:pt x="374" y="136"/>
                  <a:pt x="367" y="140"/>
                  <a:pt x="361" y="144"/>
                </a:cubicBezTo>
                <a:cubicBezTo>
                  <a:pt x="360" y="145"/>
                  <a:pt x="358" y="145"/>
                  <a:pt x="356" y="145"/>
                </a:cubicBezTo>
                <a:close/>
                <a:moveTo>
                  <a:pt x="410" y="113"/>
                </a:moveTo>
                <a:cubicBezTo>
                  <a:pt x="407" y="113"/>
                  <a:pt x="404" y="111"/>
                  <a:pt x="402" y="109"/>
                </a:cubicBezTo>
                <a:cubicBezTo>
                  <a:pt x="400" y="105"/>
                  <a:pt x="401" y="99"/>
                  <a:pt x="405" y="97"/>
                </a:cubicBezTo>
                <a:cubicBezTo>
                  <a:pt x="430" y="84"/>
                  <a:pt x="455" y="71"/>
                  <a:pt x="481" y="61"/>
                </a:cubicBezTo>
                <a:cubicBezTo>
                  <a:pt x="530" y="40"/>
                  <a:pt x="582" y="24"/>
                  <a:pt x="636" y="14"/>
                </a:cubicBezTo>
                <a:cubicBezTo>
                  <a:pt x="636" y="14"/>
                  <a:pt x="636" y="14"/>
                  <a:pt x="636" y="14"/>
                </a:cubicBezTo>
                <a:cubicBezTo>
                  <a:pt x="675" y="6"/>
                  <a:pt x="715" y="1"/>
                  <a:pt x="755" y="0"/>
                </a:cubicBezTo>
                <a:cubicBezTo>
                  <a:pt x="760" y="0"/>
                  <a:pt x="764" y="3"/>
                  <a:pt x="764" y="8"/>
                </a:cubicBezTo>
                <a:cubicBezTo>
                  <a:pt x="764" y="13"/>
                  <a:pt x="760" y="17"/>
                  <a:pt x="756" y="17"/>
                </a:cubicBezTo>
                <a:cubicBezTo>
                  <a:pt x="717" y="18"/>
                  <a:pt x="677" y="23"/>
                  <a:pt x="639" y="30"/>
                </a:cubicBezTo>
                <a:cubicBezTo>
                  <a:pt x="639" y="30"/>
                  <a:pt x="639" y="30"/>
                  <a:pt x="639" y="30"/>
                </a:cubicBezTo>
                <a:cubicBezTo>
                  <a:pt x="587" y="40"/>
                  <a:pt x="536" y="56"/>
                  <a:pt x="487" y="76"/>
                </a:cubicBezTo>
                <a:cubicBezTo>
                  <a:pt x="462" y="87"/>
                  <a:pt x="438" y="99"/>
                  <a:pt x="414" y="112"/>
                </a:cubicBezTo>
                <a:cubicBezTo>
                  <a:pt x="412" y="113"/>
                  <a:pt x="411" y="113"/>
                  <a:pt x="410" y="113"/>
                </a:cubicBezTo>
                <a:close/>
                <a:moveTo>
                  <a:pt x="840" y="18"/>
                </a:moveTo>
                <a:cubicBezTo>
                  <a:pt x="840" y="18"/>
                  <a:pt x="840" y="18"/>
                  <a:pt x="839" y="18"/>
                </a:cubicBezTo>
                <a:cubicBezTo>
                  <a:pt x="832" y="18"/>
                  <a:pt x="824" y="17"/>
                  <a:pt x="817" y="17"/>
                </a:cubicBezTo>
                <a:cubicBezTo>
                  <a:pt x="812" y="17"/>
                  <a:pt x="809" y="13"/>
                  <a:pt x="809" y="8"/>
                </a:cubicBezTo>
                <a:cubicBezTo>
                  <a:pt x="809" y="3"/>
                  <a:pt x="813" y="0"/>
                  <a:pt x="818" y="0"/>
                </a:cubicBezTo>
                <a:cubicBezTo>
                  <a:pt x="825" y="0"/>
                  <a:pt x="833" y="1"/>
                  <a:pt x="841" y="1"/>
                </a:cubicBezTo>
                <a:cubicBezTo>
                  <a:pt x="845" y="2"/>
                  <a:pt x="849" y="6"/>
                  <a:pt x="849" y="10"/>
                </a:cubicBezTo>
                <a:cubicBezTo>
                  <a:pt x="848" y="15"/>
                  <a:pt x="844" y="18"/>
                  <a:pt x="840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E71E582D-7768-456D-B74A-CC782477C33A}"/>
              </a:ext>
            </a:extLst>
          </p:cNvPr>
          <p:cNvSpPr>
            <a:spLocks noEditPoints="1"/>
          </p:cNvSpPr>
          <p:nvPr/>
        </p:nvSpPr>
        <p:spPr bwMode="auto">
          <a:xfrm>
            <a:off x="4511485" y="1689991"/>
            <a:ext cx="3169031" cy="3173257"/>
          </a:xfrm>
          <a:custGeom>
            <a:avLst/>
            <a:gdLst>
              <a:gd name="T0" fmla="*/ 733 w 1499"/>
              <a:gd name="T1" fmla="*/ 1483 h 1500"/>
              <a:gd name="T2" fmla="*/ 638 w 1499"/>
              <a:gd name="T3" fmla="*/ 1492 h 1500"/>
              <a:gd name="T4" fmla="*/ 639 w 1499"/>
              <a:gd name="T5" fmla="*/ 1475 h 1500"/>
              <a:gd name="T6" fmla="*/ 592 w 1499"/>
              <a:gd name="T7" fmla="*/ 1483 h 1500"/>
              <a:gd name="T8" fmla="*/ 601 w 1499"/>
              <a:gd name="T9" fmla="*/ 1470 h 1500"/>
              <a:gd name="T10" fmla="*/ 949 w 1499"/>
              <a:gd name="T11" fmla="*/ 1456 h 1500"/>
              <a:gd name="T12" fmla="*/ 952 w 1499"/>
              <a:gd name="T13" fmla="*/ 1472 h 1500"/>
              <a:gd name="T14" fmla="*/ 300 w 1499"/>
              <a:gd name="T15" fmla="*/ 1340 h 1500"/>
              <a:gd name="T16" fmla="*/ 1037 w 1499"/>
              <a:gd name="T17" fmla="*/ 1442 h 1500"/>
              <a:gd name="T18" fmla="*/ 1078 w 1499"/>
              <a:gd name="T19" fmla="*/ 1423 h 1500"/>
              <a:gd name="T20" fmla="*/ 1271 w 1499"/>
              <a:gd name="T21" fmla="*/ 1286 h 1500"/>
              <a:gd name="T22" fmla="*/ 272 w 1499"/>
              <a:gd name="T23" fmla="*/ 1325 h 1500"/>
              <a:gd name="T24" fmla="*/ 272 w 1499"/>
              <a:gd name="T25" fmla="*/ 1325 h 1500"/>
              <a:gd name="T26" fmla="*/ 201 w 1499"/>
              <a:gd name="T27" fmla="*/ 1248 h 1500"/>
              <a:gd name="T28" fmla="*/ 238 w 1499"/>
              <a:gd name="T29" fmla="*/ 1295 h 1500"/>
              <a:gd name="T30" fmla="*/ 1330 w 1499"/>
              <a:gd name="T31" fmla="*/ 1212 h 1500"/>
              <a:gd name="T32" fmla="*/ 170 w 1499"/>
              <a:gd name="T33" fmla="*/ 1226 h 1500"/>
              <a:gd name="T34" fmla="*/ 71 w 1499"/>
              <a:gd name="T35" fmla="*/ 1027 h 1500"/>
              <a:gd name="T36" fmla="*/ 1345 w 1499"/>
              <a:gd name="T37" fmla="*/ 1178 h 1500"/>
              <a:gd name="T38" fmla="*/ 1377 w 1499"/>
              <a:gd name="T39" fmla="*/ 1154 h 1500"/>
              <a:gd name="T40" fmla="*/ 1475 w 1499"/>
              <a:gd name="T41" fmla="*/ 941 h 1500"/>
              <a:gd name="T42" fmla="*/ 38 w 1499"/>
              <a:gd name="T43" fmla="*/ 980 h 1500"/>
              <a:gd name="T44" fmla="*/ 46 w 1499"/>
              <a:gd name="T45" fmla="*/ 993 h 1500"/>
              <a:gd name="T46" fmla="*/ 31 w 1499"/>
              <a:gd name="T47" fmla="*/ 895 h 1500"/>
              <a:gd name="T48" fmla="*/ 1470 w 1499"/>
              <a:gd name="T49" fmla="*/ 900 h 1500"/>
              <a:gd name="T50" fmla="*/ 1486 w 1499"/>
              <a:gd name="T51" fmla="*/ 897 h 1500"/>
              <a:gd name="T52" fmla="*/ 10 w 1499"/>
              <a:gd name="T53" fmla="*/ 625 h 1500"/>
              <a:gd name="T54" fmla="*/ 15 w 1499"/>
              <a:gd name="T55" fmla="*/ 861 h 1500"/>
              <a:gd name="T56" fmla="*/ 1498 w 1499"/>
              <a:gd name="T57" fmla="*/ 806 h 1500"/>
              <a:gd name="T58" fmla="*/ 1486 w 1499"/>
              <a:gd name="T59" fmla="*/ 663 h 1500"/>
              <a:gd name="T60" fmla="*/ 1473 w 1499"/>
              <a:gd name="T61" fmla="*/ 628 h 1500"/>
              <a:gd name="T62" fmla="*/ 1481 w 1499"/>
              <a:gd name="T63" fmla="*/ 635 h 1500"/>
              <a:gd name="T64" fmla="*/ 29 w 1499"/>
              <a:gd name="T65" fmla="*/ 574 h 1500"/>
              <a:gd name="T66" fmla="*/ 1381 w 1499"/>
              <a:gd name="T67" fmla="*/ 377 h 1500"/>
              <a:gd name="T68" fmla="*/ 1474 w 1499"/>
              <a:gd name="T69" fmla="*/ 590 h 1500"/>
              <a:gd name="T70" fmla="*/ 45 w 1499"/>
              <a:gd name="T71" fmla="*/ 493 h 1500"/>
              <a:gd name="T72" fmla="*/ 66 w 1499"/>
              <a:gd name="T73" fmla="*/ 461 h 1500"/>
              <a:gd name="T74" fmla="*/ 197 w 1499"/>
              <a:gd name="T75" fmla="*/ 269 h 1500"/>
              <a:gd name="T76" fmla="*/ 1331 w 1499"/>
              <a:gd name="T77" fmla="*/ 303 h 1500"/>
              <a:gd name="T78" fmla="*/ 1369 w 1499"/>
              <a:gd name="T79" fmla="*/ 341 h 1500"/>
              <a:gd name="T80" fmla="*/ 1315 w 1499"/>
              <a:gd name="T81" fmla="*/ 257 h 1500"/>
              <a:gd name="T82" fmla="*/ 215 w 1499"/>
              <a:gd name="T83" fmla="*/ 224 h 1500"/>
              <a:gd name="T84" fmla="*/ 1250 w 1499"/>
              <a:gd name="T85" fmla="*/ 214 h 1500"/>
              <a:gd name="T86" fmla="*/ 1284 w 1499"/>
              <a:gd name="T87" fmla="*/ 224 h 1500"/>
              <a:gd name="T88" fmla="*/ 248 w 1499"/>
              <a:gd name="T89" fmla="*/ 192 h 1500"/>
              <a:gd name="T90" fmla="*/ 325 w 1499"/>
              <a:gd name="T91" fmla="*/ 151 h 1500"/>
              <a:gd name="T92" fmla="*/ 524 w 1499"/>
              <a:gd name="T93" fmla="*/ 34 h 1500"/>
              <a:gd name="T94" fmla="*/ 325 w 1499"/>
              <a:gd name="T95" fmla="*/ 151 h 1500"/>
              <a:gd name="T96" fmla="*/ 1060 w 1499"/>
              <a:gd name="T97" fmla="*/ 67 h 1500"/>
              <a:gd name="T98" fmla="*/ 964 w 1499"/>
              <a:gd name="T99" fmla="*/ 40 h 1500"/>
              <a:gd name="T100" fmla="*/ 562 w 1499"/>
              <a:gd name="T101" fmla="*/ 32 h 1500"/>
              <a:gd name="T102" fmla="*/ 572 w 1499"/>
              <a:gd name="T103" fmla="*/ 39 h 1500"/>
              <a:gd name="T104" fmla="*/ 705 w 1499"/>
              <a:gd name="T105" fmla="*/ 18 h 1500"/>
              <a:gd name="T106" fmla="*/ 936 w 1499"/>
              <a:gd name="T107" fmla="*/ 26 h 1500"/>
              <a:gd name="T108" fmla="*/ 658 w 1499"/>
              <a:gd name="T109" fmla="*/ 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9" h="1500">
                <a:moveTo>
                  <a:pt x="750" y="1500"/>
                </a:moveTo>
                <a:cubicBezTo>
                  <a:pt x="744" y="1500"/>
                  <a:pt x="738" y="1500"/>
                  <a:pt x="733" y="1500"/>
                </a:cubicBezTo>
                <a:cubicBezTo>
                  <a:pt x="716" y="1499"/>
                  <a:pt x="699" y="1498"/>
                  <a:pt x="682" y="1497"/>
                </a:cubicBezTo>
                <a:cubicBezTo>
                  <a:pt x="677" y="1497"/>
                  <a:pt x="674" y="1492"/>
                  <a:pt x="674" y="1488"/>
                </a:cubicBezTo>
                <a:cubicBezTo>
                  <a:pt x="675" y="1483"/>
                  <a:pt x="679" y="1480"/>
                  <a:pt x="684" y="1480"/>
                </a:cubicBezTo>
                <a:cubicBezTo>
                  <a:pt x="700" y="1482"/>
                  <a:pt x="717" y="1482"/>
                  <a:pt x="733" y="1483"/>
                </a:cubicBezTo>
                <a:cubicBezTo>
                  <a:pt x="739" y="1483"/>
                  <a:pt x="744" y="1483"/>
                  <a:pt x="750" y="1483"/>
                </a:cubicBezTo>
                <a:cubicBezTo>
                  <a:pt x="803" y="1483"/>
                  <a:pt x="855" y="1477"/>
                  <a:pt x="906" y="1466"/>
                </a:cubicBezTo>
                <a:cubicBezTo>
                  <a:pt x="911" y="1465"/>
                  <a:pt x="915" y="1468"/>
                  <a:pt x="916" y="1473"/>
                </a:cubicBezTo>
                <a:cubicBezTo>
                  <a:pt x="917" y="1477"/>
                  <a:pt x="914" y="1482"/>
                  <a:pt x="910" y="1483"/>
                </a:cubicBezTo>
                <a:cubicBezTo>
                  <a:pt x="857" y="1494"/>
                  <a:pt x="804" y="1500"/>
                  <a:pt x="750" y="1500"/>
                </a:cubicBezTo>
                <a:close/>
                <a:moveTo>
                  <a:pt x="638" y="1492"/>
                </a:moveTo>
                <a:cubicBezTo>
                  <a:pt x="638" y="1492"/>
                  <a:pt x="637" y="1492"/>
                  <a:pt x="637" y="1492"/>
                </a:cubicBezTo>
                <a:cubicBezTo>
                  <a:pt x="637" y="1491"/>
                  <a:pt x="637" y="1491"/>
                  <a:pt x="637" y="1491"/>
                </a:cubicBezTo>
                <a:cubicBezTo>
                  <a:pt x="634" y="1491"/>
                  <a:pt x="632" y="1490"/>
                  <a:pt x="631" y="1488"/>
                </a:cubicBezTo>
                <a:cubicBezTo>
                  <a:pt x="630" y="1486"/>
                  <a:pt x="629" y="1484"/>
                  <a:pt x="630" y="1482"/>
                </a:cubicBezTo>
                <a:cubicBezTo>
                  <a:pt x="630" y="1477"/>
                  <a:pt x="634" y="1474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41" y="1475"/>
                  <a:pt x="643" y="1476"/>
                  <a:pt x="645" y="1478"/>
                </a:cubicBezTo>
                <a:cubicBezTo>
                  <a:pt x="646" y="1480"/>
                  <a:pt x="647" y="1482"/>
                  <a:pt x="646" y="1484"/>
                </a:cubicBezTo>
                <a:cubicBezTo>
                  <a:pt x="646" y="1489"/>
                  <a:pt x="642" y="1492"/>
                  <a:pt x="638" y="1492"/>
                </a:cubicBezTo>
                <a:close/>
                <a:moveTo>
                  <a:pt x="593" y="1484"/>
                </a:moveTo>
                <a:cubicBezTo>
                  <a:pt x="593" y="1484"/>
                  <a:pt x="592" y="1483"/>
                  <a:pt x="592" y="1483"/>
                </a:cubicBezTo>
                <a:cubicBezTo>
                  <a:pt x="577" y="1480"/>
                  <a:pt x="562" y="1476"/>
                  <a:pt x="547" y="1472"/>
                </a:cubicBezTo>
                <a:cubicBezTo>
                  <a:pt x="545" y="1472"/>
                  <a:pt x="543" y="1470"/>
                  <a:pt x="542" y="1468"/>
                </a:cubicBezTo>
                <a:cubicBezTo>
                  <a:pt x="541" y="1466"/>
                  <a:pt x="541" y="1464"/>
                  <a:pt x="541" y="1462"/>
                </a:cubicBezTo>
                <a:cubicBezTo>
                  <a:pt x="543" y="1458"/>
                  <a:pt x="547" y="1455"/>
                  <a:pt x="552" y="1456"/>
                </a:cubicBezTo>
                <a:cubicBezTo>
                  <a:pt x="566" y="1460"/>
                  <a:pt x="581" y="1464"/>
                  <a:pt x="595" y="1467"/>
                </a:cubicBezTo>
                <a:cubicBezTo>
                  <a:pt x="597" y="1467"/>
                  <a:pt x="599" y="1469"/>
                  <a:pt x="601" y="1470"/>
                </a:cubicBezTo>
                <a:cubicBezTo>
                  <a:pt x="602" y="1472"/>
                  <a:pt x="602" y="1475"/>
                  <a:pt x="602" y="1477"/>
                </a:cubicBezTo>
                <a:cubicBezTo>
                  <a:pt x="601" y="1481"/>
                  <a:pt x="597" y="1484"/>
                  <a:pt x="593" y="1484"/>
                </a:cubicBezTo>
                <a:close/>
                <a:moveTo>
                  <a:pt x="952" y="1472"/>
                </a:moveTo>
                <a:cubicBezTo>
                  <a:pt x="948" y="1472"/>
                  <a:pt x="945" y="1470"/>
                  <a:pt x="944" y="1466"/>
                </a:cubicBezTo>
                <a:cubicBezTo>
                  <a:pt x="943" y="1464"/>
                  <a:pt x="943" y="1462"/>
                  <a:pt x="944" y="1460"/>
                </a:cubicBezTo>
                <a:cubicBezTo>
                  <a:pt x="946" y="1458"/>
                  <a:pt x="947" y="1456"/>
                  <a:pt x="949" y="1456"/>
                </a:cubicBezTo>
                <a:cubicBezTo>
                  <a:pt x="964" y="1452"/>
                  <a:pt x="978" y="1447"/>
                  <a:pt x="992" y="1442"/>
                </a:cubicBezTo>
                <a:cubicBezTo>
                  <a:pt x="996" y="1441"/>
                  <a:pt x="1001" y="1443"/>
                  <a:pt x="1003" y="1447"/>
                </a:cubicBezTo>
                <a:cubicBezTo>
                  <a:pt x="1005" y="1452"/>
                  <a:pt x="1002" y="1457"/>
                  <a:pt x="998" y="1458"/>
                </a:cubicBezTo>
                <a:cubicBezTo>
                  <a:pt x="983" y="1463"/>
                  <a:pt x="969" y="1468"/>
                  <a:pt x="954" y="1472"/>
                </a:cubicBezTo>
                <a:cubicBezTo>
                  <a:pt x="954" y="1472"/>
                  <a:pt x="954" y="1472"/>
                  <a:pt x="954" y="1472"/>
                </a:cubicBezTo>
                <a:cubicBezTo>
                  <a:pt x="953" y="1472"/>
                  <a:pt x="953" y="1472"/>
                  <a:pt x="952" y="1472"/>
                </a:cubicBezTo>
                <a:close/>
                <a:moveTo>
                  <a:pt x="506" y="1459"/>
                </a:moveTo>
                <a:cubicBezTo>
                  <a:pt x="505" y="1459"/>
                  <a:pt x="504" y="1459"/>
                  <a:pt x="504" y="1459"/>
                </a:cubicBezTo>
                <a:cubicBezTo>
                  <a:pt x="486" y="1453"/>
                  <a:pt x="468" y="1446"/>
                  <a:pt x="451" y="1438"/>
                </a:cubicBezTo>
                <a:cubicBezTo>
                  <a:pt x="399" y="1415"/>
                  <a:pt x="348" y="1386"/>
                  <a:pt x="302" y="1352"/>
                </a:cubicBezTo>
                <a:cubicBezTo>
                  <a:pt x="302" y="1352"/>
                  <a:pt x="302" y="1352"/>
                  <a:pt x="302" y="1352"/>
                </a:cubicBezTo>
                <a:cubicBezTo>
                  <a:pt x="298" y="1349"/>
                  <a:pt x="298" y="1344"/>
                  <a:pt x="300" y="1340"/>
                </a:cubicBezTo>
                <a:cubicBezTo>
                  <a:pt x="303" y="1336"/>
                  <a:pt x="309" y="1336"/>
                  <a:pt x="312" y="1338"/>
                </a:cubicBezTo>
                <a:cubicBezTo>
                  <a:pt x="358" y="1372"/>
                  <a:pt x="406" y="1400"/>
                  <a:pt x="458" y="1423"/>
                </a:cubicBezTo>
                <a:cubicBezTo>
                  <a:pt x="475" y="1430"/>
                  <a:pt x="492" y="1437"/>
                  <a:pt x="509" y="1443"/>
                </a:cubicBezTo>
                <a:cubicBezTo>
                  <a:pt x="514" y="1444"/>
                  <a:pt x="516" y="1449"/>
                  <a:pt x="514" y="1453"/>
                </a:cubicBezTo>
                <a:cubicBezTo>
                  <a:pt x="513" y="1457"/>
                  <a:pt x="510" y="1459"/>
                  <a:pt x="506" y="1459"/>
                </a:cubicBezTo>
                <a:close/>
                <a:moveTo>
                  <a:pt x="1037" y="1442"/>
                </a:moveTo>
                <a:cubicBezTo>
                  <a:pt x="1034" y="1442"/>
                  <a:pt x="1031" y="1440"/>
                  <a:pt x="1029" y="1437"/>
                </a:cubicBezTo>
                <a:cubicBezTo>
                  <a:pt x="1028" y="1433"/>
                  <a:pt x="1030" y="1428"/>
                  <a:pt x="1034" y="1426"/>
                </a:cubicBezTo>
                <a:cubicBezTo>
                  <a:pt x="1038" y="1424"/>
                  <a:pt x="1043" y="1426"/>
                  <a:pt x="1045" y="1431"/>
                </a:cubicBezTo>
                <a:cubicBezTo>
                  <a:pt x="1047" y="1435"/>
                  <a:pt x="1045" y="1440"/>
                  <a:pt x="1040" y="1442"/>
                </a:cubicBezTo>
                <a:cubicBezTo>
                  <a:pt x="1039" y="1442"/>
                  <a:pt x="1038" y="1442"/>
                  <a:pt x="1037" y="1442"/>
                </a:cubicBezTo>
                <a:close/>
                <a:moveTo>
                  <a:pt x="1078" y="1423"/>
                </a:moveTo>
                <a:cubicBezTo>
                  <a:pt x="1075" y="1423"/>
                  <a:pt x="1072" y="1422"/>
                  <a:pt x="1071" y="1419"/>
                </a:cubicBezTo>
                <a:cubicBezTo>
                  <a:pt x="1069" y="1415"/>
                  <a:pt x="1070" y="1409"/>
                  <a:pt x="1075" y="1407"/>
                </a:cubicBezTo>
                <a:cubicBezTo>
                  <a:pt x="1139" y="1376"/>
                  <a:pt x="1198" y="1335"/>
                  <a:pt x="1250" y="1286"/>
                </a:cubicBezTo>
                <a:cubicBezTo>
                  <a:pt x="1253" y="1283"/>
                  <a:pt x="1255" y="1281"/>
                  <a:pt x="1257" y="1279"/>
                </a:cubicBezTo>
                <a:cubicBezTo>
                  <a:pt x="1260" y="1276"/>
                  <a:pt x="1266" y="1276"/>
                  <a:pt x="1269" y="1280"/>
                </a:cubicBezTo>
                <a:cubicBezTo>
                  <a:pt x="1270" y="1281"/>
                  <a:pt x="1271" y="1283"/>
                  <a:pt x="1271" y="1286"/>
                </a:cubicBezTo>
                <a:cubicBezTo>
                  <a:pt x="1271" y="1288"/>
                  <a:pt x="1270" y="1290"/>
                  <a:pt x="1269" y="1292"/>
                </a:cubicBezTo>
                <a:cubicBezTo>
                  <a:pt x="1267" y="1294"/>
                  <a:pt x="1264" y="1296"/>
                  <a:pt x="1262" y="1298"/>
                </a:cubicBezTo>
                <a:cubicBezTo>
                  <a:pt x="1208" y="1348"/>
                  <a:pt x="1148" y="1390"/>
                  <a:pt x="1082" y="1423"/>
                </a:cubicBezTo>
                <a:cubicBezTo>
                  <a:pt x="1082" y="1423"/>
                  <a:pt x="1082" y="1423"/>
                  <a:pt x="1082" y="1423"/>
                </a:cubicBezTo>
                <a:cubicBezTo>
                  <a:pt x="1081" y="1423"/>
                  <a:pt x="1080" y="1423"/>
                  <a:pt x="1078" y="1423"/>
                </a:cubicBezTo>
                <a:close/>
                <a:moveTo>
                  <a:pt x="272" y="1325"/>
                </a:moveTo>
                <a:cubicBezTo>
                  <a:pt x="270" y="1325"/>
                  <a:pt x="268" y="1325"/>
                  <a:pt x="266" y="1323"/>
                </a:cubicBezTo>
                <a:cubicBezTo>
                  <a:pt x="265" y="1322"/>
                  <a:pt x="264" y="1320"/>
                  <a:pt x="263" y="1318"/>
                </a:cubicBezTo>
                <a:cubicBezTo>
                  <a:pt x="263" y="1315"/>
                  <a:pt x="264" y="1313"/>
                  <a:pt x="265" y="1312"/>
                </a:cubicBezTo>
                <a:cubicBezTo>
                  <a:pt x="268" y="1308"/>
                  <a:pt x="274" y="1308"/>
                  <a:pt x="277" y="1310"/>
                </a:cubicBezTo>
                <a:cubicBezTo>
                  <a:pt x="281" y="1314"/>
                  <a:pt x="281" y="1319"/>
                  <a:pt x="278" y="1322"/>
                </a:cubicBezTo>
                <a:cubicBezTo>
                  <a:pt x="277" y="1324"/>
                  <a:pt x="274" y="1325"/>
                  <a:pt x="272" y="1325"/>
                </a:cubicBezTo>
                <a:close/>
                <a:moveTo>
                  <a:pt x="238" y="1295"/>
                </a:moveTo>
                <a:cubicBezTo>
                  <a:pt x="236" y="1295"/>
                  <a:pt x="234" y="1294"/>
                  <a:pt x="232" y="1293"/>
                </a:cubicBezTo>
                <a:cubicBezTo>
                  <a:pt x="226" y="1287"/>
                  <a:pt x="219" y="1280"/>
                  <a:pt x="213" y="1274"/>
                </a:cubicBezTo>
                <a:cubicBezTo>
                  <a:pt x="209" y="1270"/>
                  <a:pt x="205" y="1265"/>
                  <a:pt x="200" y="1260"/>
                </a:cubicBezTo>
                <a:cubicBezTo>
                  <a:pt x="200" y="1260"/>
                  <a:pt x="200" y="1260"/>
                  <a:pt x="200" y="1260"/>
                </a:cubicBezTo>
                <a:cubicBezTo>
                  <a:pt x="197" y="1257"/>
                  <a:pt x="197" y="1251"/>
                  <a:pt x="201" y="1248"/>
                </a:cubicBezTo>
                <a:cubicBezTo>
                  <a:pt x="204" y="1245"/>
                  <a:pt x="209" y="1245"/>
                  <a:pt x="213" y="1249"/>
                </a:cubicBezTo>
                <a:cubicBezTo>
                  <a:pt x="217" y="1254"/>
                  <a:pt x="221" y="1258"/>
                  <a:pt x="226" y="1262"/>
                </a:cubicBezTo>
                <a:cubicBezTo>
                  <a:pt x="232" y="1269"/>
                  <a:pt x="238" y="1275"/>
                  <a:pt x="244" y="1281"/>
                </a:cubicBezTo>
                <a:cubicBezTo>
                  <a:pt x="246" y="1282"/>
                  <a:pt x="247" y="1284"/>
                  <a:pt x="247" y="1287"/>
                </a:cubicBezTo>
                <a:cubicBezTo>
                  <a:pt x="247" y="1289"/>
                  <a:pt x="246" y="1291"/>
                  <a:pt x="244" y="1293"/>
                </a:cubicBezTo>
                <a:cubicBezTo>
                  <a:pt x="243" y="1294"/>
                  <a:pt x="240" y="1295"/>
                  <a:pt x="238" y="1295"/>
                </a:cubicBezTo>
                <a:close/>
                <a:moveTo>
                  <a:pt x="1294" y="1262"/>
                </a:moveTo>
                <a:cubicBezTo>
                  <a:pt x="1292" y="1262"/>
                  <a:pt x="1290" y="1261"/>
                  <a:pt x="1289" y="1259"/>
                </a:cubicBezTo>
                <a:cubicBezTo>
                  <a:pt x="1287" y="1258"/>
                  <a:pt x="1286" y="1256"/>
                  <a:pt x="1286" y="1253"/>
                </a:cubicBezTo>
                <a:cubicBezTo>
                  <a:pt x="1286" y="1251"/>
                  <a:pt x="1287" y="1249"/>
                  <a:pt x="1288" y="1247"/>
                </a:cubicBezTo>
                <a:cubicBezTo>
                  <a:pt x="1298" y="1237"/>
                  <a:pt x="1308" y="1225"/>
                  <a:pt x="1318" y="1214"/>
                </a:cubicBezTo>
                <a:cubicBezTo>
                  <a:pt x="1320" y="1210"/>
                  <a:pt x="1326" y="1210"/>
                  <a:pt x="1330" y="1212"/>
                </a:cubicBezTo>
                <a:cubicBezTo>
                  <a:pt x="1331" y="1214"/>
                  <a:pt x="1332" y="1216"/>
                  <a:pt x="1333" y="1218"/>
                </a:cubicBezTo>
                <a:cubicBezTo>
                  <a:pt x="1333" y="1220"/>
                  <a:pt x="1332" y="1223"/>
                  <a:pt x="1331" y="1224"/>
                </a:cubicBezTo>
                <a:cubicBezTo>
                  <a:pt x="1321" y="1236"/>
                  <a:pt x="1311" y="1248"/>
                  <a:pt x="1301" y="1259"/>
                </a:cubicBezTo>
                <a:cubicBezTo>
                  <a:pt x="1299" y="1261"/>
                  <a:pt x="1297" y="1262"/>
                  <a:pt x="1294" y="1262"/>
                </a:cubicBezTo>
                <a:close/>
                <a:moveTo>
                  <a:pt x="177" y="1229"/>
                </a:moveTo>
                <a:cubicBezTo>
                  <a:pt x="174" y="1229"/>
                  <a:pt x="172" y="1228"/>
                  <a:pt x="170" y="1226"/>
                </a:cubicBezTo>
                <a:cubicBezTo>
                  <a:pt x="122" y="1167"/>
                  <a:pt x="83" y="1103"/>
                  <a:pt x="55" y="1033"/>
                </a:cubicBezTo>
                <a:cubicBezTo>
                  <a:pt x="55" y="1032"/>
                  <a:pt x="54" y="1031"/>
                  <a:pt x="54" y="1030"/>
                </a:cubicBezTo>
                <a:cubicBezTo>
                  <a:pt x="52" y="1025"/>
                  <a:pt x="54" y="1021"/>
                  <a:pt x="58" y="1019"/>
                </a:cubicBezTo>
                <a:cubicBezTo>
                  <a:pt x="63" y="1017"/>
                  <a:pt x="68" y="1019"/>
                  <a:pt x="69" y="1023"/>
                </a:cubicBezTo>
                <a:cubicBezTo>
                  <a:pt x="70" y="1024"/>
                  <a:pt x="70" y="1025"/>
                  <a:pt x="70" y="1026"/>
                </a:cubicBezTo>
                <a:cubicBezTo>
                  <a:pt x="71" y="1027"/>
                  <a:pt x="71" y="1027"/>
                  <a:pt x="71" y="1027"/>
                </a:cubicBezTo>
                <a:cubicBezTo>
                  <a:pt x="98" y="1095"/>
                  <a:pt x="136" y="1158"/>
                  <a:pt x="183" y="1215"/>
                </a:cubicBezTo>
                <a:cubicBezTo>
                  <a:pt x="186" y="1219"/>
                  <a:pt x="186" y="1224"/>
                  <a:pt x="182" y="1227"/>
                </a:cubicBezTo>
                <a:cubicBezTo>
                  <a:pt x="180" y="1228"/>
                  <a:pt x="179" y="1229"/>
                  <a:pt x="177" y="1229"/>
                </a:cubicBezTo>
                <a:close/>
                <a:moveTo>
                  <a:pt x="1352" y="1192"/>
                </a:moveTo>
                <a:cubicBezTo>
                  <a:pt x="1350" y="1192"/>
                  <a:pt x="1348" y="1191"/>
                  <a:pt x="1347" y="1190"/>
                </a:cubicBezTo>
                <a:cubicBezTo>
                  <a:pt x="1343" y="1187"/>
                  <a:pt x="1342" y="1182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8" y="1174"/>
                  <a:pt x="1353" y="1174"/>
                  <a:pt x="1357" y="1176"/>
                </a:cubicBezTo>
                <a:cubicBezTo>
                  <a:pt x="1360" y="1179"/>
                  <a:pt x="1361" y="1184"/>
                  <a:pt x="1359" y="1188"/>
                </a:cubicBezTo>
                <a:cubicBezTo>
                  <a:pt x="1357" y="1190"/>
                  <a:pt x="1354" y="1192"/>
                  <a:pt x="1352" y="1192"/>
                </a:cubicBezTo>
                <a:close/>
                <a:moveTo>
                  <a:pt x="1377" y="1154"/>
                </a:moveTo>
                <a:cubicBezTo>
                  <a:pt x="1375" y="1154"/>
                  <a:pt x="1374" y="1154"/>
                  <a:pt x="1373" y="1153"/>
                </a:cubicBezTo>
                <a:cubicBezTo>
                  <a:pt x="1369" y="1150"/>
                  <a:pt x="1367" y="1145"/>
                  <a:pt x="1370" y="1141"/>
                </a:cubicBezTo>
                <a:cubicBezTo>
                  <a:pt x="1387" y="1114"/>
                  <a:pt x="1402" y="1086"/>
                  <a:pt x="1416" y="1057"/>
                </a:cubicBezTo>
                <a:cubicBezTo>
                  <a:pt x="1433" y="1019"/>
                  <a:pt x="1448" y="978"/>
                  <a:pt x="1459" y="937"/>
                </a:cubicBezTo>
                <a:cubicBezTo>
                  <a:pt x="1460" y="932"/>
                  <a:pt x="1465" y="930"/>
                  <a:pt x="1469" y="931"/>
                </a:cubicBezTo>
                <a:cubicBezTo>
                  <a:pt x="1474" y="932"/>
                  <a:pt x="1476" y="937"/>
                  <a:pt x="1475" y="941"/>
                </a:cubicBezTo>
                <a:cubicBezTo>
                  <a:pt x="1464" y="983"/>
                  <a:pt x="1449" y="1025"/>
                  <a:pt x="1431" y="1064"/>
                </a:cubicBezTo>
                <a:cubicBezTo>
                  <a:pt x="1417" y="1094"/>
                  <a:pt x="1402" y="1123"/>
                  <a:pt x="1384" y="1150"/>
                </a:cubicBezTo>
                <a:cubicBezTo>
                  <a:pt x="1383" y="1153"/>
                  <a:pt x="1380" y="1154"/>
                  <a:pt x="1377" y="1154"/>
                </a:cubicBezTo>
                <a:close/>
                <a:moveTo>
                  <a:pt x="46" y="993"/>
                </a:moveTo>
                <a:cubicBezTo>
                  <a:pt x="42" y="993"/>
                  <a:pt x="39" y="990"/>
                  <a:pt x="38" y="987"/>
                </a:cubicBezTo>
                <a:cubicBezTo>
                  <a:pt x="37" y="985"/>
                  <a:pt x="37" y="982"/>
                  <a:pt x="38" y="980"/>
                </a:cubicBezTo>
                <a:cubicBezTo>
                  <a:pt x="39" y="978"/>
                  <a:pt x="41" y="977"/>
                  <a:pt x="43" y="976"/>
                </a:cubicBezTo>
                <a:cubicBezTo>
                  <a:pt x="48" y="975"/>
                  <a:pt x="52" y="977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5" y="986"/>
                  <a:pt x="53" y="991"/>
                  <a:pt x="49" y="992"/>
                </a:cubicBezTo>
                <a:cubicBezTo>
                  <a:pt x="48" y="992"/>
                  <a:pt x="47" y="993"/>
                  <a:pt x="46" y="993"/>
                </a:cubicBezTo>
                <a:close/>
                <a:moveTo>
                  <a:pt x="33" y="949"/>
                </a:moveTo>
                <a:cubicBezTo>
                  <a:pt x="29" y="949"/>
                  <a:pt x="26" y="947"/>
                  <a:pt x="25" y="943"/>
                </a:cubicBezTo>
                <a:cubicBezTo>
                  <a:pt x="21" y="928"/>
                  <a:pt x="17" y="913"/>
                  <a:pt x="14" y="898"/>
                </a:cubicBezTo>
                <a:cubicBezTo>
                  <a:pt x="14" y="896"/>
                  <a:pt x="14" y="894"/>
                  <a:pt x="16" y="892"/>
                </a:cubicBezTo>
                <a:cubicBezTo>
                  <a:pt x="17" y="890"/>
                  <a:pt x="19" y="889"/>
                  <a:pt x="21" y="888"/>
                </a:cubicBezTo>
                <a:cubicBezTo>
                  <a:pt x="26" y="887"/>
                  <a:pt x="30" y="891"/>
                  <a:pt x="31" y="895"/>
                </a:cubicBezTo>
                <a:cubicBezTo>
                  <a:pt x="34" y="910"/>
                  <a:pt x="37" y="924"/>
                  <a:pt x="41" y="939"/>
                </a:cubicBezTo>
                <a:cubicBezTo>
                  <a:pt x="42" y="943"/>
                  <a:pt x="40" y="948"/>
                  <a:pt x="35" y="949"/>
                </a:cubicBezTo>
                <a:cubicBezTo>
                  <a:pt x="34" y="949"/>
                  <a:pt x="34" y="949"/>
                  <a:pt x="33" y="949"/>
                </a:cubicBezTo>
                <a:close/>
                <a:moveTo>
                  <a:pt x="1477" y="903"/>
                </a:moveTo>
                <a:cubicBezTo>
                  <a:pt x="1477" y="903"/>
                  <a:pt x="1476" y="903"/>
                  <a:pt x="1476" y="903"/>
                </a:cubicBezTo>
                <a:cubicBezTo>
                  <a:pt x="1473" y="903"/>
                  <a:pt x="1471" y="901"/>
                  <a:pt x="1470" y="900"/>
                </a:cubicBezTo>
                <a:cubicBezTo>
                  <a:pt x="1469" y="898"/>
                  <a:pt x="1468" y="895"/>
                  <a:pt x="1469" y="893"/>
                </a:cubicBezTo>
                <a:cubicBezTo>
                  <a:pt x="1472" y="879"/>
                  <a:pt x="1474" y="864"/>
                  <a:pt x="1476" y="849"/>
                </a:cubicBezTo>
                <a:cubicBezTo>
                  <a:pt x="1477" y="845"/>
                  <a:pt x="1481" y="841"/>
                  <a:pt x="1486" y="842"/>
                </a:cubicBezTo>
                <a:cubicBezTo>
                  <a:pt x="1488" y="842"/>
                  <a:pt x="1490" y="843"/>
                  <a:pt x="1491" y="845"/>
                </a:cubicBezTo>
                <a:cubicBezTo>
                  <a:pt x="1493" y="847"/>
                  <a:pt x="1493" y="849"/>
                  <a:pt x="1493" y="851"/>
                </a:cubicBezTo>
                <a:cubicBezTo>
                  <a:pt x="1491" y="866"/>
                  <a:pt x="1488" y="882"/>
                  <a:pt x="1486" y="897"/>
                </a:cubicBezTo>
                <a:cubicBezTo>
                  <a:pt x="1485" y="897"/>
                  <a:pt x="1485" y="897"/>
                  <a:pt x="1485" y="897"/>
                </a:cubicBezTo>
                <a:cubicBezTo>
                  <a:pt x="1485" y="901"/>
                  <a:pt x="1481" y="903"/>
                  <a:pt x="1477" y="903"/>
                </a:cubicBezTo>
                <a:close/>
                <a:moveTo>
                  <a:pt x="15" y="861"/>
                </a:moveTo>
                <a:cubicBezTo>
                  <a:pt x="11" y="861"/>
                  <a:pt x="7" y="857"/>
                  <a:pt x="7" y="853"/>
                </a:cubicBezTo>
                <a:cubicBezTo>
                  <a:pt x="2" y="819"/>
                  <a:pt x="0" y="784"/>
                  <a:pt x="0" y="750"/>
                </a:cubicBezTo>
                <a:cubicBezTo>
                  <a:pt x="0" y="708"/>
                  <a:pt x="3" y="666"/>
                  <a:pt x="10" y="625"/>
                </a:cubicBezTo>
                <a:cubicBezTo>
                  <a:pt x="11" y="621"/>
                  <a:pt x="15" y="618"/>
                  <a:pt x="20" y="618"/>
                </a:cubicBezTo>
                <a:cubicBezTo>
                  <a:pt x="24" y="619"/>
                  <a:pt x="28" y="624"/>
                  <a:pt x="27" y="628"/>
                </a:cubicBezTo>
                <a:cubicBezTo>
                  <a:pt x="20" y="668"/>
                  <a:pt x="17" y="709"/>
                  <a:pt x="17" y="750"/>
                </a:cubicBezTo>
                <a:cubicBezTo>
                  <a:pt x="17" y="784"/>
                  <a:pt x="19" y="818"/>
                  <a:pt x="24" y="851"/>
                </a:cubicBezTo>
                <a:cubicBezTo>
                  <a:pt x="24" y="856"/>
                  <a:pt x="21" y="860"/>
                  <a:pt x="16" y="861"/>
                </a:cubicBezTo>
                <a:cubicBezTo>
                  <a:pt x="16" y="861"/>
                  <a:pt x="16" y="861"/>
                  <a:pt x="15" y="861"/>
                </a:cubicBezTo>
                <a:close/>
                <a:moveTo>
                  <a:pt x="1489" y="814"/>
                </a:moveTo>
                <a:cubicBezTo>
                  <a:pt x="1489" y="814"/>
                  <a:pt x="1489" y="814"/>
                  <a:pt x="1489" y="814"/>
                </a:cubicBezTo>
                <a:cubicBezTo>
                  <a:pt x="1486" y="814"/>
                  <a:pt x="1484" y="813"/>
                  <a:pt x="1483" y="811"/>
                </a:cubicBezTo>
                <a:cubicBezTo>
                  <a:pt x="1481" y="809"/>
                  <a:pt x="1481" y="807"/>
                  <a:pt x="1481" y="805"/>
                </a:cubicBezTo>
                <a:cubicBezTo>
                  <a:pt x="1481" y="800"/>
                  <a:pt x="1485" y="796"/>
                  <a:pt x="1490" y="797"/>
                </a:cubicBezTo>
                <a:cubicBezTo>
                  <a:pt x="1495" y="797"/>
                  <a:pt x="1498" y="801"/>
                  <a:pt x="1498" y="806"/>
                </a:cubicBezTo>
                <a:cubicBezTo>
                  <a:pt x="1497" y="810"/>
                  <a:pt x="1494" y="814"/>
                  <a:pt x="1489" y="814"/>
                </a:cubicBezTo>
                <a:close/>
                <a:moveTo>
                  <a:pt x="1491" y="725"/>
                </a:moveTo>
                <a:cubicBezTo>
                  <a:pt x="1486" y="725"/>
                  <a:pt x="1482" y="721"/>
                  <a:pt x="1482" y="716"/>
                </a:cubicBezTo>
                <a:cubicBezTo>
                  <a:pt x="1481" y="702"/>
                  <a:pt x="1480" y="687"/>
                  <a:pt x="1479" y="672"/>
                </a:cubicBezTo>
                <a:cubicBezTo>
                  <a:pt x="1479" y="670"/>
                  <a:pt x="1479" y="667"/>
                  <a:pt x="1481" y="666"/>
                </a:cubicBezTo>
                <a:cubicBezTo>
                  <a:pt x="1482" y="664"/>
                  <a:pt x="1484" y="663"/>
                  <a:pt x="1486" y="663"/>
                </a:cubicBezTo>
                <a:cubicBezTo>
                  <a:pt x="1491" y="662"/>
                  <a:pt x="1495" y="665"/>
                  <a:pt x="1496" y="670"/>
                </a:cubicBezTo>
                <a:cubicBezTo>
                  <a:pt x="1497" y="685"/>
                  <a:pt x="1498" y="700"/>
                  <a:pt x="1499" y="716"/>
                </a:cubicBezTo>
                <a:cubicBezTo>
                  <a:pt x="1499" y="720"/>
                  <a:pt x="1496" y="724"/>
                  <a:pt x="1491" y="725"/>
                </a:cubicBezTo>
                <a:cubicBezTo>
                  <a:pt x="1491" y="725"/>
                  <a:pt x="1491" y="725"/>
                  <a:pt x="1491" y="725"/>
                </a:cubicBezTo>
                <a:close/>
                <a:moveTo>
                  <a:pt x="1481" y="635"/>
                </a:moveTo>
                <a:cubicBezTo>
                  <a:pt x="1477" y="635"/>
                  <a:pt x="1473" y="632"/>
                  <a:pt x="1473" y="628"/>
                </a:cubicBezTo>
                <a:cubicBezTo>
                  <a:pt x="1472" y="625"/>
                  <a:pt x="1473" y="623"/>
                  <a:pt x="1474" y="621"/>
                </a:cubicBezTo>
                <a:cubicBezTo>
                  <a:pt x="1475" y="619"/>
                  <a:pt x="1477" y="618"/>
                  <a:pt x="1480" y="618"/>
                </a:cubicBezTo>
                <a:cubicBezTo>
                  <a:pt x="1484" y="617"/>
                  <a:pt x="1489" y="620"/>
                  <a:pt x="1489" y="625"/>
                </a:cubicBezTo>
                <a:cubicBezTo>
                  <a:pt x="1490" y="627"/>
                  <a:pt x="1489" y="629"/>
                  <a:pt x="1488" y="631"/>
                </a:cubicBezTo>
                <a:cubicBezTo>
                  <a:pt x="1487" y="633"/>
                  <a:pt x="1485" y="634"/>
                  <a:pt x="1482" y="635"/>
                </a:cubicBezTo>
                <a:cubicBezTo>
                  <a:pt x="1482" y="635"/>
                  <a:pt x="1482" y="635"/>
                  <a:pt x="1481" y="635"/>
                </a:cubicBezTo>
                <a:close/>
                <a:moveTo>
                  <a:pt x="27" y="591"/>
                </a:move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6" y="591"/>
                  <a:pt x="25" y="591"/>
                </a:cubicBezTo>
                <a:cubicBezTo>
                  <a:pt x="21" y="590"/>
                  <a:pt x="18" y="585"/>
                  <a:pt x="19" y="580"/>
                </a:cubicBezTo>
                <a:cubicBezTo>
                  <a:pt x="20" y="576"/>
                  <a:pt x="25" y="573"/>
                  <a:pt x="29" y="574"/>
                </a:cubicBezTo>
                <a:cubicBezTo>
                  <a:pt x="34" y="575"/>
                  <a:pt x="37" y="580"/>
                  <a:pt x="35" y="584"/>
                </a:cubicBezTo>
                <a:cubicBezTo>
                  <a:pt x="35" y="588"/>
                  <a:pt x="31" y="591"/>
                  <a:pt x="27" y="591"/>
                </a:cubicBezTo>
                <a:close/>
                <a:moveTo>
                  <a:pt x="1472" y="590"/>
                </a:moveTo>
                <a:cubicBezTo>
                  <a:pt x="1468" y="590"/>
                  <a:pt x="1465" y="588"/>
                  <a:pt x="1464" y="584"/>
                </a:cubicBezTo>
                <a:cubicBezTo>
                  <a:pt x="1453" y="535"/>
                  <a:pt x="1436" y="488"/>
                  <a:pt x="1416" y="443"/>
                </a:cubicBezTo>
                <a:cubicBezTo>
                  <a:pt x="1405" y="420"/>
                  <a:pt x="1394" y="398"/>
                  <a:pt x="1381" y="377"/>
                </a:cubicBezTo>
                <a:cubicBezTo>
                  <a:pt x="1379" y="373"/>
                  <a:pt x="1380" y="368"/>
                  <a:pt x="1384" y="365"/>
                </a:cubicBezTo>
                <a:cubicBezTo>
                  <a:pt x="1388" y="363"/>
                  <a:pt x="1393" y="364"/>
                  <a:pt x="1396" y="368"/>
                </a:cubicBezTo>
                <a:cubicBezTo>
                  <a:pt x="1408" y="390"/>
                  <a:pt x="1420" y="413"/>
                  <a:pt x="1431" y="436"/>
                </a:cubicBezTo>
                <a:cubicBezTo>
                  <a:pt x="1452" y="481"/>
                  <a:pt x="1469" y="530"/>
                  <a:pt x="1480" y="579"/>
                </a:cubicBezTo>
                <a:cubicBezTo>
                  <a:pt x="1480" y="580"/>
                  <a:pt x="1480" y="580"/>
                  <a:pt x="1480" y="580"/>
                </a:cubicBezTo>
                <a:cubicBezTo>
                  <a:pt x="1481" y="584"/>
                  <a:pt x="1479" y="589"/>
                  <a:pt x="1474" y="590"/>
                </a:cubicBezTo>
                <a:cubicBezTo>
                  <a:pt x="1473" y="590"/>
                  <a:pt x="1473" y="590"/>
                  <a:pt x="1472" y="590"/>
                </a:cubicBezTo>
                <a:close/>
                <a:moveTo>
                  <a:pt x="39" y="547"/>
                </a:moveTo>
                <a:cubicBezTo>
                  <a:pt x="38" y="547"/>
                  <a:pt x="37" y="547"/>
                  <a:pt x="36" y="547"/>
                </a:cubicBezTo>
                <a:cubicBezTo>
                  <a:pt x="34" y="546"/>
                  <a:pt x="32" y="545"/>
                  <a:pt x="31" y="543"/>
                </a:cubicBezTo>
                <a:cubicBezTo>
                  <a:pt x="30" y="541"/>
                  <a:pt x="30" y="538"/>
                  <a:pt x="31" y="536"/>
                </a:cubicBezTo>
                <a:cubicBezTo>
                  <a:pt x="35" y="522"/>
                  <a:pt x="40" y="507"/>
                  <a:pt x="45" y="493"/>
                </a:cubicBezTo>
                <a:cubicBezTo>
                  <a:pt x="47" y="488"/>
                  <a:pt x="52" y="486"/>
                  <a:pt x="56" y="488"/>
                </a:cubicBezTo>
                <a:cubicBezTo>
                  <a:pt x="60" y="489"/>
                  <a:pt x="63" y="494"/>
                  <a:pt x="61" y="499"/>
                </a:cubicBezTo>
                <a:cubicBezTo>
                  <a:pt x="56" y="513"/>
                  <a:pt x="51" y="527"/>
                  <a:pt x="47" y="541"/>
                </a:cubicBezTo>
                <a:cubicBezTo>
                  <a:pt x="46" y="545"/>
                  <a:pt x="42" y="547"/>
                  <a:pt x="39" y="547"/>
                </a:cubicBezTo>
                <a:close/>
                <a:moveTo>
                  <a:pt x="70" y="462"/>
                </a:moveTo>
                <a:cubicBezTo>
                  <a:pt x="69" y="462"/>
                  <a:pt x="67" y="462"/>
                  <a:pt x="66" y="461"/>
                </a:cubicBezTo>
                <a:cubicBezTo>
                  <a:pt x="64" y="461"/>
                  <a:pt x="63" y="459"/>
                  <a:pt x="62" y="457"/>
                </a:cubicBezTo>
                <a:cubicBezTo>
                  <a:pt x="61" y="455"/>
                  <a:pt x="61" y="452"/>
                  <a:pt x="62" y="450"/>
                </a:cubicBezTo>
                <a:cubicBezTo>
                  <a:pt x="93" y="380"/>
                  <a:pt x="134" y="316"/>
                  <a:pt x="184" y="258"/>
                </a:cubicBezTo>
                <a:cubicBezTo>
                  <a:pt x="184" y="258"/>
                  <a:pt x="184" y="258"/>
                  <a:pt x="184" y="258"/>
                </a:cubicBezTo>
                <a:cubicBezTo>
                  <a:pt x="187" y="254"/>
                  <a:pt x="193" y="254"/>
                  <a:pt x="196" y="257"/>
                </a:cubicBezTo>
                <a:cubicBezTo>
                  <a:pt x="199" y="260"/>
                  <a:pt x="200" y="265"/>
                  <a:pt x="197" y="269"/>
                </a:cubicBezTo>
                <a:cubicBezTo>
                  <a:pt x="147" y="325"/>
                  <a:pt x="107" y="389"/>
                  <a:pt x="78" y="457"/>
                </a:cubicBezTo>
                <a:cubicBezTo>
                  <a:pt x="76" y="460"/>
                  <a:pt x="73" y="462"/>
                  <a:pt x="70" y="462"/>
                </a:cubicBezTo>
                <a:close/>
                <a:moveTo>
                  <a:pt x="1364" y="343"/>
                </a:moveTo>
                <a:cubicBezTo>
                  <a:pt x="1364" y="343"/>
                  <a:pt x="1364" y="343"/>
                  <a:pt x="1364" y="343"/>
                </a:cubicBezTo>
                <a:cubicBezTo>
                  <a:pt x="1361" y="343"/>
                  <a:pt x="1359" y="341"/>
                  <a:pt x="1357" y="339"/>
                </a:cubicBezTo>
                <a:cubicBezTo>
                  <a:pt x="1349" y="327"/>
                  <a:pt x="1340" y="315"/>
                  <a:pt x="1331" y="303"/>
                </a:cubicBezTo>
                <a:cubicBezTo>
                  <a:pt x="1328" y="299"/>
                  <a:pt x="1329" y="294"/>
                  <a:pt x="1332" y="291"/>
                </a:cubicBezTo>
                <a:cubicBezTo>
                  <a:pt x="1336" y="288"/>
                  <a:pt x="1341" y="289"/>
                  <a:pt x="1344" y="293"/>
                </a:cubicBezTo>
                <a:cubicBezTo>
                  <a:pt x="1353" y="304"/>
                  <a:pt x="1362" y="317"/>
                  <a:pt x="1371" y="330"/>
                </a:cubicBezTo>
                <a:cubicBezTo>
                  <a:pt x="1371" y="330"/>
                  <a:pt x="1371" y="330"/>
                  <a:pt x="1371" y="330"/>
                </a:cubicBezTo>
                <a:cubicBezTo>
                  <a:pt x="1372" y="332"/>
                  <a:pt x="1373" y="334"/>
                  <a:pt x="1372" y="336"/>
                </a:cubicBezTo>
                <a:cubicBezTo>
                  <a:pt x="1372" y="338"/>
                  <a:pt x="1371" y="340"/>
                  <a:pt x="1369" y="341"/>
                </a:cubicBezTo>
                <a:cubicBezTo>
                  <a:pt x="1367" y="342"/>
                  <a:pt x="1366" y="343"/>
                  <a:pt x="1364" y="343"/>
                </a:cubicBezTo>
                <a:close/>
                <a:moveTo>
                  <a:pt x="1309" y="271"/>
                </a:moveTo>
                <a:cubicBezTo>
                  <a:pt x="1306" y="271"/>
                  <a:pt x="1304" y="270"/>
                  <a:pt x="1302" y="268"/>
                </a:cubicBezTo>
                <a:cubicBezTo>
                  <a:pt x="1301" y="267"/>
                  <a:pt x="1300" y="264"/>
                  <a:pt x="1300" y="262"/>
                </a:cubicBezTo>
                <a:cubicBezTo>
                  <a:pt x="1300" y="260"/>
                  <a:pt x="1301" y="258"/>
                  <a:pt x="1303" y="256"/>
                </a:cubicBezTo>
                <a:cubicBezTo>
                  <a:pt x="1307" y="253"/>
                  <a:pt x="1312" y="254"/>
                  <a:pt x="1315" y="257"/>
                </a:cubicBezTo>
                <a:cubicBezTo>
                  <a:pt x="1315" y="257"/>
                  <a:pt x="1315" y="257"/>
                  <a:pt x="1315" y="257"/>
                </a:cubicBezTo>
                <a:cubicBezTo>
                  <a:pt x="1318" y="261"/>
                  <a:pt x="1318" y="266"/>
                  <a:pt x="1314" y="269"/>
                </a:cubicBezTo>
                <a:cubicBezTo>
                  <a:pt x="1313" y="270"/>
                  <a:pt x="1311" y="271"/>
                  <a:pt x="1309" y="271"/>
                </a:cubicBezTo>
                <a:close/>
                <a:moveTo>
                  <a:pt x="221" y="238"/>
                </a:moveTo>
                <a:cubicBezTo>
                  <a:pt x="219" y="238"/>
                  <a:pt x="217" y="238"/>
                  <a:pt x="215" y="236"/>
                </a:cubicBezTo>
                <a:cubicBezTo>
                  <a:pt x="212" y="233"/>
                  <a:pt x="212" y="227"/>
                  <a:pt x="215" y="224"/>
                </a:cubicBezTo>
                <a:cubicBezTo>
                  <a:pt x="218" y="221"/>
                  <a:pt x="224" y="221"/>
                  <a:pt x="227" y="224"/>
                </a:cubicBezTo>
                <a:cubicBezTo>
                  <a:pt x="230" y="227"/>
                  <a:pt x="230" y="233"/>
                  <a:pt x="227" y="236"/>
                </a:cubicBezTo>
                <a:cubicBezTo>
                  <a:pt x="226" y="238"/>
                  <a:pt x="223" y="238"/>
                  <a:pt x="221" y="238"/>
                </a:cubicBezTo>
                <a:close/>
                <a:moveTo>
                  <a:pt x="1278" y="238"/>
                </a:moveTo>
                <a:cubicBezTo>
                  <a:pt x="1276" y="238"/>
                  <a:pt x="1274" y="237"/>
                  <a:pt x="1272" y="236"/>
                </a:cubicBezTo>
                <a:cubicBezTo>
                  <a:pt x="1265" y="228"/>
                  <a:pt x="1257" y="221"/>
                  <a:pt x="1250" y="214"/>
                </a:cubicBezTo>
                <a:cubicBezTo>
                  <a:pt x="1203" y="170"/>
                  <a:pt x="1150" y="133"/>
                  <a:pt x="1093" y="102"/>
                </a:cubicBezTo>
                <a:cubicBezTo>
                  <a:pt x="1091" y="101"/>
                  <a:pt x="1090" y="99"/>
                  <a:pt x="1089" y="97"/>
                </a:cubicBezTo>
                <a:cubicBezTo>
                  <a:pt x="1089" y="95"/>
                  <a:pt x="1089" y="93"/>
                  <a:pt x="1090" y="91"/>
                </a:cubicBezTo>
                <a:cubicBezTo>
                  <a:pt x="1092" y="87"/>
                  <a:pt x="1097" y="85"/>
                  <a:pt x="1101" y="87"/>
                </a:cubicBezTo>
                <a:cubicBezTo>
                  <a:pt x="1160" y="118"/>
                  <a:pt x="1214" y="157"/>
                  <a:pt x="1262" y="202"/>
                </a:cubicBezTo>
                <a:cubicBezTo>
                  <a:pt x="1269" y="209"/>
                  <a:pt x="1277" y="216"/>
                  <a:pt x="1284" y="224"/>
                </a:cubicBezTo>
                <a:cubicBezTo>
                  <a:pt x="1287" y="227"/>
                  <a:pt x="1287" y="232"/>
                  <a:pt x="1284" y="236"/>
                </a:cubicBezTo>
                <a:cubicBezTo>
                  <a:pt x="1282" y="237"/>
                  <a:pt x="1280" y="238"/>
                  <a:pt x="1278" y="238"/>
                </a:cubicBezTo>
                <a:close/>
                <a:moveTo>
                  <a:pt x="254" y="207"/>
                </a:moveTo>
                <a:cubicBezTo>
                  <a:pt x="251" y="207"/>
                  <a:pt x="249" y="206"/>
                  <a:pt x="247" y="204"/>
                </a:cubicBezTo>
                <a:cubicBezTo>
                  <a:pt x="246" y="203"/>
                  <a:pt x="245" y="201"/>
                  <a:pt x="245" y="198"/>
                </a:cubicBezTo>
                <a:cubicBezTo>
                  <a:pt x="245" y="196"/>
                  <a:pt x="246" y="194"/>
                  <a:pt x="248" y="192"/>
                </a:cubicBezTo>
                <a:cubicBezTo>
                  <a:pt x="259" y="182"/>
                  <a:pt x="271" y="172"/>
                  <a:pt x="283" y="163"/>
                </a:cubicBezTo>
                <a:cubicBezTo>
                  <a:pt x="287" y="160"/>
                  <a:pt x="292" y="161"/>
                  <a:pt x="295" y="164"/>
                </a:cubicBezTo>
                <a:cubicBezTo>
                  <a:pt x="298" y="168"/>
                  <a:pt x="297" y="173"/>
                  <a:pt x="294" y="176"/>
                </a:cubicBezTo>
                <a:cubicBezTo>
                  <a:pt x="282" y="185"/>
                  <a:pt x="270" y="195"/>
                  <a:pt x="259" y="205"/>
                </a:cubicBezTo>
                <a:cubicBezTo>
                  <a:pt x="258" y="206"/>
                  <a:pt x="256" y="207"/>
                  <a:pt x="254" y="207"/>
                </a:cubicBezTo>
                <a:close/>
                <a:moveTo>
                  <a:pt x="325" y="151"/>
                </a:moveTo>
                <a:cubicBezTo>
                  <a:pt x="322" y="151"/>
                  <a:pt x="319" y="150"/>
                  <a:pt x="318" y="147"/>
                </a:cubicBezTo>
                <a:cubicBezTo>
                  <a:pt x="316" y="145"/>
                  <a:pt x="316" y="143"/>
                  <a:pt x="316" y="141"/>
                </a:cubicBezTo>
                <a:cubicBezTo>
                  <a:pt x="317" y="139"/>
                  <a:pt x="318" y="137"/>
                  <a:pt x="320" y="135"/>
                </a:cubicBezTo>
                <a:cubicBezTo>
                  <a:pt x="361" y="106"/>
                  <a:pt x="405" y="82"/>
                  <a:pt x="451" y="62"/>
                </a:cubicBezTo>
                <a:cubicBezTo>
                  <a:pt x="475" y="52"/>
                  <a:pt x="499" y="42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9" y="33"/>
                  <a:pt x="533" y="36"/>
                  <a:pt x="535" y="40"/>
                </a:cubicBezTo>
                <a:cubicBezTo>
                  <a:pt x="536" y="44"/>
                  <a:pt x="534" y="49"/>
                  <a:pt x="529" y="51"/>
                </a:cubicBezTo>
                <a:cubicBezTo>
                  <a:pt x="505" y="58"/>
                  <a:pt x="481" y="67"/>
                  <a:pt x="458" y="77"/>
                </a:cubicBezTo>
                <a:cubicBezTo>
                  <a:pt x="413" y="97"/>
                  <a:pt x="370" y="121"/>
                  <a:pt x="329" y="149"/>
                </a:cubicBezTo>
                <a:cubicBezTo>
                  <a:pt x="328" y="150"/>
                  <a:pt x="326" y="151"/>
                  <a:pt x="325" y="151"/>
                </a:cubicBezTo>
                <a:close/>
                <a:moveTo>
                  <a:pt x="1057" y="83"/>
                </a:moveTo>
                <a:cubicBezTo>
                  <a:pt x="1056" y="83"/>
                  <a:pt x="1054" y="83"/>
                  <a:pt x="1053" y="82"/>
                </a:cubicBezTo>
                <a:cubicBezTo>
                  <a:pt x="1040" y="76"/>
                  <a:pt x="1026" y="70"/>
                  <a:pt x="1012" y="65"/>
                </a:cubicBezTo>
                <a:cubicBezTo>
                  <a:pt x="1008" y="64"/>
                  <a:pt x="1005" y="59"/>
                  <a:pt x="1007" y="54"/>
                </a:cubicBezTo>
                <a:cubicBezTo>
                  <a:pt x="1009" y="50"/>
                  <a:pt x="1014" y="48"/>
                  <a:pt x="1018" y="49"/>
                </a:cubicBezTo>
                <a:cubicBezTo>
                  <a:pt x="1032" y="55"/>
                  <a:pt x="1046" y="61"/>
                  <a:pt x="1060" y="67"/>
                </a:cubicBezTo>
                <a:cubicBezTo>
                  <a:pt x="1065" y="69"/>
                  <a:pt x="1066" y="74"/>
                  <a:pt x="1064" y="78"/>
                </a:cubicBezTo>
                <a:cubicBezTo>
                  <a:pt x="1063" y="81"/>
                  <a:pt x="1060" y="83"/>
                  <a:pt x="1057" y="83"/>
                </a:cubicBezTo>
                <a:close/>
                <a:moveTo>
                  <a:pt x="972" y="51"/>
                </a:moveTo>
                <a:cubicBezTo>
                  <a:pt x="971" y="51"/>
                  <a:pt x="971" y="51"/>
                  <a:pt x="970" y="50"/>
                </a:cubicBezTo>
                <a:cubicBezTo>
                  <a:pt x="968" y="50"/>
                  <a:pt x="966" y="48"/>
                  <a:pt x="965" y="46"/>
                </a:cubicBezTo>
                <a:cubicBezTo>
                  <a:pt x="964" y="44"/>
                  <a:pt x="964" y="42"/>
                  <a:pt x="964" y="40"/>
                </a:cubicBezTo>
                <a:cubicBezTo>
                  <a:pt x="966" y="35"/>
                  <a:pt x="970" y="33"/>
                  <a:pt x="975" y="34"/>
                </a:cubicBezTo>
                <a:cubicBezTo>
                  <a:pt x="979" y="36"/>
                  <a:pt x="982" y="40"/>
                  <a:pt x="980" y="45"/>
                </a:cubicBezTo>
                <a:cubicBezTo>
                  <a:pt x="979" y="48"/>
                  <a:pt x="976" y="51"/>
                  <a:pt x="972" y="51"/>
                </a:cubicBezTo>
                <a:close/>
                <a:moveTo>
                  <a:pt x="570" y="39"/>
                </a:moveTo>
                <a:cubicBezTo>
                  <a:pt x="570" y="39"/>
                  <a:pt x="570" y="39"/>
                  <a:pt x="570" y="39"/>
                </a:cubicBezTo>
                <a:cubicBezTo>
                  <a:pt x="566" y="39"/>
                  <a:pt x="563" y="36"/>
                  <a:pt x="562" y="32"/>
                </a:cubicBezTo>
                <a:cubicBezTo>
                  <a:pt x="561" y="28"/>
                  <a:pt x="564" y="23"/>
                  <a:pt x="568" y="22"/>
                </a:cubicBezTo>
                <a:cubicBezTo>
                  <a:pt x="573" y="21"/>
                  <a:pt x="577" y="24"/>
                  <a:pt x="578" y="28"/>
                </a:cubicBezTo>
                <a:cubicBezTo>
                  <a:pt x="579" y="31"/>
                  <a:pt x="579" y="33"/>
                  <a:pt x="577" y="35"/>
                </a:cubicBezTo>
                <a:cubicBezTo>
                  <a:pt x="577" y="36"/>
                  <a:pt x="575" y="37"/>
                  <a:pt x="573" y="38"/>
                </a:cubicBezTo>
                <a:cubicBezTo>
                  <a:pt x="574" y="38"/>
                  <a:pt x="574" y="38"/>
                  <a:pt x="574" y="38"/>
                </a:cubicBezTo>
                <a:cubicBezTo>
                  <a:pt x="572" y="39"/>
                  <a:pt x="572" y="39"/>
                  <a:pt x="572" y="39"/>
                </a:cubicBezTo>
                <a:cubicBezTo>
                  <a:pt x="572" y="39"/>
                  <a:pt x="571" y="39"/>
                  <a:pt x="570" y="39"/>
                </a:cubicBezTo>
                <a:close/>
                <a:moveTo>
                  <a:pt x="929" y="39"/>
                </a:moveTo>
                <a:cubicBezTo>
                  <a:pt x="928" y="39"/>
                  <a:pt x="927" y="39"/>
                  <a:pt x="927" y="38"/>
                </a:cubicBezTo>
                <a:cubicBezTo>
                  <a:pt x="869" y="24"/>
                  <a:pt x="810" y="17"/>
                  <a:pt x="750" y="17"/>
                </a:cubicBezTo>
                <a:cubicBezTo>
                  <a:pt x="744" y="17"/>
                  <a:pt x="738" y="17"/>
                  <a:pt x="733" y="17"/>
                </a:cubicBezTo>
                <a:cubicBezTo>
                  <a:pt x="724" y="17"/>
                  <a:pt x="714" y="18"/>
                  <a:pt x="705" y="18"/>
                </a:cubicBezTo>
                <a:cubicBezTo>
                  <a:pt x="700" y="19"/>
                  <a:pt x="696" y="15"/>
                  <a:pt x="696" y="10"/>
                </a:cubicBezTo>
                <a:cubicBezTo>
                  <a:pt x="695" y="6"/>
                  <a:pt x="699" y="2"/>
                  <a:pt x="704" y="1"/>
                </a:cubicBezTo>
                <a:cubicBezTo>
                  <a:pt x="713" y="1"/>
                  <a:pt x="723" y="0"/>
                  <a:pt x="733" y="0"/>
                </a:cubicBezTo>
                <a:cubicBezTo>
                  <a:pt x="738" y="0"/>
                  <a:pt x="744" y="0"/>
                  <a:pt x="750" y="0"/>
                </a:cubicBezTo>
                <a:cubicBezTo>
                  <a:pt x="811" y="0"/>
                  <a:pt x="872" y="7"/>
                  <a:pt x="931" y="22"/>
                </a:cubicBezTo>
                <a:cubicBezTo>
                  <a:pt x="933" y="23"/>
                  <a:pt x="935" y="24"/>
                  <a:pt x="936" y="26"/>
                </a:cubicBezTo>
                <a:cubicBezTo>
                  <a:pt x="937" y="28"/>
                  <a:pt x="938" y="30"/>
                  <a:pt x="937" y="32"/>
                </a:cubicBezTo>
                <a:cubicBezTo>
                  <a:pt x="936" y="36"/>
                  <a:pt x="933" y="39"/>
                  <a:pt x="929" y="39"/>
                </a:cubicBezTo>
                <a:close/>
                <a:moveTo>
                  <a:pt x="614" y="29"/>
                </a:moveTo>
                <a:cubicBezTo>
                  <a:pt x="610" y="29"/>
                  <a:pt x="607" y="26"/>
                  <a:pt x="606" y="22"/>
                </a:cubicBezTo>
                <a:cubicBezTo>
                  <a:pt x="605" y="18"/>
                  <a:pt x="608" y="13"/>
                  <a:pt x="613" y="12"/>
                </a:cubicBezTo>
                <a:cubicBezTo>
                  <a:pt x="628" y="10"/>
                  <a:pt x="643" y="7"/>
                  <a:pt x="658" y="6"/>
                </a:cubicBezTo>
                <a:cubicBezTo>
                  <a:pt x="658" y="6"/>
                  <a:pt x="658" y="6"/>
                  <a:pt x="658" y="6"/>
                </a:cubicBezTo>
                <a:cubicBezTo>
                  <a:pt x="663" y="5"/>
                  <a:pt x="667" y="8"/>
                  <a:pt x="668" y="13"/>
                </a:cubicBezTo>
                <a:cubicBezTo>
                  <a:pt x="668" y="18"/>
                  <a:pt x="665" y="22"/>
                  <a:pt x="660" y="22"/>
                </a:cubicBezTo>
                <a:cubicBezTo>
                  <a:pt x="645" y="24"/>
                  <a:pt x="631" y="26"/>
                  <a:pt x="616" y="29"/>
                </a:cubicBezTo>
                <a:cubicBezTo>
                  <a:pt x="615" y="29"/>
                  <a:pt x="615" y="29"/>
                  <a:pt x="61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DD84B6-ED55-4EB0-B1B2-61E8BD0AFC16}"/>
              </a:ext>
            </a:extLst>
          </p:cNvPr>
          <p:cNvSpPr/>
          <p:nvPr/>
        </p:nvSpPr>
        <p:spPr>
          <a:xfrm>
            <a:off x="4527027" y="3508257"/>
            <a:ext cx="3137947" cy="9414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FA584-9037-4A51-963C-DEBC18501164}"/>
              </a:ext>
            </a:extLst>
          </p:cNvPr>
          <p:cNvSpPr txBox="1"/>
          <p:nvPr/>
        </p:nvSpPr>
        <p:spPr>
          <a:xfrm>
            <a:off x="5662229" y="2000311"/>
            <a:ext cx="86754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fa-IR" sz="2000" dirty="0">
                <a:solidFill>
                  <a:srgbClr val="172144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شروع از</a:t>
            </a:r>
            <a:endParaRPr lang="en-US" sz="2000" dirty="0">
              <a:solidFill>
                <a:srgbClr val="172144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C3B24-3304-43CB-8F7C-AD4B6921672B}"/>
              </a:ext>
            </a:extLst>
          </p:cNvPr>
          <p:cNvSpPr txBox="1"/>
          <p:nvPr/>
        </p:nvSpPr>
        <p:spPr>
          <a:xfrm>
            <a:off x="4704433" y="3710822"/>
            <a:ext cx="27831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fa-IR" sz="2400" dirty="0">
                <a:solidFill>
                  <a:srgbClr val="FFFFFF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عامل های هوشمند دانا</a:t>
            </a:r>
            <a:endParaRPr lang="en-US" sz="2400" dirty="0">
              <a:solidFill>
                <a:srgbClr val="FFFFFF"/>
              </a:solidFill>
              <a:latin typeface="Yekan Bakh Heavy" panose="01000504000000020004" pitchFamily="2" charset="-78"/>
              <a:cs typeface="Yekan Bakh Heavy" panose="01000504000000020004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12F5F-41A7-4D03-995E-C0045162928A}"/>
              </a:ext>
            </a:extLst>
          </p:cNvPr>
          <p:cNvSpPr txBox="1"/>
          <p:nvPr/>
        </p:nvSpPr>
        <p:spPr>
          <a:xfrm>
            <a:off x="5176520" y="2354222"/>
            <a:ext cx="1838965" cy="11540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en-US" sz="6899" b="1" dirty="0">
                <a:solidFill>
                  <a:srgbClr val="172144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1394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D6B961-4BCF-42B2-8437-6175E15D63CE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096000" y="4449755"/>
            <a:ext cx="1" cy="2407798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19DD29-3358-A002-1BFE-5A205493030D}"/>
              </a:ext>
            </a:extLst>
          </p:cNvPr>
          <p:cNvSpPr txBox="1"/>
          <p:nvPr/>
        </p:nvSpPr>
        <p:spPr>
          <a:xfrm>
            <a:off x="5867411" y="4158351"/>
            <a:ext cx="45717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fa-IR" sz="1400" dirty="0">
                <a:solidFill>
                  <a:schemeClr val="bg1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عهد</a:t>
            </a:r>
            <a:endParaRPr lang="en-US" sz="1400" dirty="0">
              <a:solidFill>
                <a:schemeClr val="bg1"/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42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6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3" grpId="0" animBg="1"/>
      <p:bldP spid="4" grpId="0"/>
      <p:bldP spid="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6A8C3-30C5-402C-8B1E-13ADB9707C43}"/>
              </a:ext>
            </a:extLst>
          </p:cNvPr>
          <p:cNvCxnSpPr>
            <a:cxnSpLocks/>
          </p:cNvCxnSpPr>
          <p:nvPr/>
        </p:nvCxnSpPr>
        <p:spPr>
          <a:xfrm>
            <a:off x="6096000" y="447"/>
            <a:ext cx="0" cy="6857107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D9159DE-9DFE-4797-8273-978A10437C34}"/>
              </a:ext>
            </a:extLst>
          </p:cNvPr>
          <p:cNvSpPr/>
          <p:nvPr/>
        </p:nvSpPr>
        <p:spPr>
          <a:xfrm>
            <a:off x="5918331" y="1460548"/>
            <a:ext cx="355339" cy="35533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1000" b="1" dirty="0">
                <a:solidFill>
                  <a:srgbClr val="377DFF"/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57DF9-06F8-40AB-992F-6C447FF87015}"/>
              </a:ext>
            </a:extLst>
          </p:cNvPr>
          <p:cNvSpPr txBox="1"/>
          <p:nvPr/>
        </p:nvSpPr>
        <p:spPr>
          <a:xfrm>
            <a:off x="3779581" y="1503893"/>
            <a:ext cx="17912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28554"/>
            <a:r>
              <a:rPr lang="fa-IR" b="1" dirty="0">
                <a:solidFill>
                  <a:srgbClr val="172144">
                    <a:alpha val="34000"/>
                  </a:srgb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1394</a:t>
            </a:r>
            <a:endParaRPr lang="en-US" b="1" dirty="0">
              <a:solidFill>
                <a:srgbClr val="172144">
                  <a:alpha val="34000"/>
                </a:srgbClr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FA08-DB59-4AD0-A744-2F8B933FDFC7}"/>
              </a:ext>
            </a:extLst>
          </p:cNvPr>
          <p:cNvSpPr txBox="1"/>
          <p:nvPr/>
        </p:nvSpPr>
        <p:spPr>
          <a:xfrm>
            <a:off x="6515203" y="1400047"/>
            <a:ext cx="34528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1050" b="1" dirty="0">
                <a:latin typeface="Yekan Bakh Heavy" panose="01000504000000020004" pitchFamily="2" charset="-78"/>
                <a:cs typeface="Yekan Bakh Heavy" panose="01000504000000020004" pitchFamily="2" charset="-78"/>
              </a:rPr>
              <a:t>شکل گیری تیم عهد در بستر قطب علمی رایانش نرم و پردازش هوشمند اطلاعات دانشگاه فردوسی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CB3E889-34DC-406E-97C3-AB7AF8121F03}"/>
              </a:ext>
            </a:extLst>
          </p:cNvPr>
          <p:cNvSpPr/>
          <p:nvPr/>
        </p:nvSpPr>
        <p:spPr>
          <a:xfrm>
            <a:off x="5918331" y="5010671"/>
            <a:ext cx="355339" cy="35533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1000" b="1" dirty="0">
                <a:solidFill>
                  <a:srgbClr val="377DFF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9B11B3-DBA5-4B34-85D6-713DE75F543A}"/>
              </a:ext>
            </a:extLst>
          </p:cNvPr>
          <p:cNvSpPr txBox="1"/>
          <p:nvPr/>
        </p:nvSpPr>
        <p:spPr>
          <a:xfrm>
            <a:off x="3779581" y="5054016"/>
            <a:ext cx="17912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28554"/>
            <a:r>
              <a:rPr lang="fa-IR" b="1" dirty="0">
                <a:solidFill>
                  <a:srgbClr val="172144">
                    <a:alpha val="34000"/>
                  </a:srgb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1396</a:t>
            </a:r>
            <a:endParaRPr lang="en-US" b="1" dirty="0">
              <a:solidFill>
                <a:srgbClr val="172144">
                  <a:alpha val="34000"/>
                </a:srgbClr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2531B0-CEFD-4DCB-B202-815B938E8AAE}"/>
              </a:ext>
            </a:extLst>
          </p:cNvPr>
          <p:cNvSpPr txBox="1"/>
          <p:nvPr/>
        </p:nvSpPr>
        <p:spPr>
          <a:xfrm>
            <a:off x="6451339" y="5010671"/>
            <a:ext cx="345288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1050" b="1" dirty="0">
                <a:latin typeface="Yekan Bakh Heavy" panose="01000504000000020004" pitchFamily="2" charset="-78"/>
                <a:cs typeface="Yekan Bakh Heavy" panose="01000504000000020004" pitchFamily="2" charset="-78"/>
              </a:rPr>
              <a:t>آغاز همکاری با آزمایشگاه داده‌کاوی دانشگاه علم و صنعت تهران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F90E65-FCC0-975A-AFE1-F701E32EAA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" b="25308"/>
          <a:stretch/>
        </p:blipFill>
        <p:spPr>
          <a:xfrm>
            <a:off x="3095173" y="4465220"/>
            <a:ext cx="1368815" cy="1425607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518DD-37CA-11DA-34EC-BF2A7F58133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b="25160"/>
          <a:stretch/>
        </p:blipFill>
        <p:spPr>
          <a:xfrm>
            <a:off x="10157160" y="854044"/>
            <a:ext cx="1368815" cy="1425607"/>
          </a:xfrm>
        </p:spPr>
      </p:pic>
    </p:spTree>
    <p:extLst>
      <p:ext uri="{BB962C8B-B14F-4D97-AF65-F5344CB8AC3E}">
        <p14:creationId xmlns:p14="http://schemas.microsoft.com/office/powerpoint/2010/main" val="25014522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2B8FE7-B937-4782-8228-2700BEF1265F}"/>
              </a:ext>
            </a:extLst>
          </p:cNvPr>
          <p:cNvCxnSpPr>
            <a:cxnSpLocks/>
          </p:cNvCxnSpPr>
          <p:nvPr/>
        </p:nvCxnSpPr>
        <p:spPr>
          <a:xfrm>
            <a:off x="6096000" y="447"/>
            <a:ext cx="0" cy="6857107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F30006-9807-4BAE-A2A2-D0C410A964AA}"/>
              </a:ext>
            </a:extLst>
          </p:cNvPr>
          <p:cNvSpPr/>
          <p:nvPr/>
        </p:nvSpPr>
        <p:spPr>
          <a:xfrm>
            <a:off x="5994705" y="-342409"/>
            <a:ext cx="202590" cy="7542818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02C158-B804-4FDB-B426-EA9428E80E14}"/>
              </a:ext>
            </a:extLst>
          </p:cNvPr>
          <p:cNvSpPr/>
          <p:nvPr/>
        </p:nvSpPr>
        <p:spPr>
          <a:xfrm>
            <a:off x="5994705" y="724281"/>
            <a:ext cx="202590" cy="54094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7832E2-B7DB-43E1-9235-B98579D5CAAD}"/>
              </a:ext>
            </a:extLst>
          </p:cNvPr>
          <p:cNvSpPr/>
          <p:nvPr/>
        </p:nvSpPr>
        <p:spPr>
          <a:xfrm>
            <a:off x="5994705" y="853077"/>
            <a:ext cx="202590" cy="515184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556778-1206-4121-B703-4C96B9BD4A4B}"/>
              </a:ext>
            </a:extLst>
          </p:cNvPr>
          <p:cNvSpPr/>
          <p:nvPr/>
        </p:nvSpPr>
        <p:spPr>
          <a:xfrm>
            <a:off x="5677065" y="2384871"/>
            <a:ext cx="837871" cy="837871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55600" dist="114300" dir="8100000" algn="tr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2000" b="1" dirty="0">
                <a:solidFill>
                  <a:srgbClr val="172144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857BF8-3E79-495B-B2CC-B20E60BF35A4}"/>
              </a:ext>
            </a:extLst>
          </p:cNvPr>
          <p:cNvSpPr/>
          <p:nvPr/>
        </p:nvSpPr>
        <p:spPr>
          <a:xfrm>
            <a:off x="5835874" y="3794068"/>
            <a:ext cx="520252" cy="520252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55600" dist="114300" dir="8100000" algn="tr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en-US" sz="1400" b="1" dirty="0">
                <a:solidFill>
                  <a:srgbClr val="377DFF"/>
                </a:solidFill>
                <a:latin typeface="Yekan Bakh Heavy" panose="01000504000000020004" pitchFamily="2" charset="-78"/>
                <a:cs typeface="Yekan Bakh Heavy" panose="01000504000000020004" pitchFamily="2" charset="-78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E85EA-C7B6-C8A4-373D-48B1A70072E4}"/>
              </a:ext>
            </a:extLst>
          </p:cNvPr>
          <p:cNvSpPr txBox="1"/>
          <p:nvPr/>
        </p:nvSpPr>
        <p:spPr>
          <a:xfrm>
            <a:off x="2144766" y="2608037"/>
            <a:ext cx="345288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1050" b="1" dirty="0">
                <a:latin typeface="Yekan Bakh Heavy" panose="01000504000000020004" pitchFamily="2" charset="-78"/>
                <a:cs typeface="Yekan Bakh Heavy" panose="01000504000000020004" pitchFamily="2" charset="-78"/>
              </a:rPr>
              <a:t>عضویت در پارک علم و فناوری استان خراسان رضوی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7177D-D3F3-A131-DB61-EE4A0DF40455}"/>
              </a:ext>
            </a:extLst>
          </p:cNvPr>
          <p:cNvSpPr txBox="1"/>
          <p:nvPr/>
        </p:nvSpPr>
        <p:spPr>
          <a:xfrm>
            <a:off x="6514935" y="3885700"/>
            <a:ext cx="345288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1050" b="1" dirty="0">
                <a:latin typeface="Yekan Bakh Heavy" panose="01000504000000020004" pitchFamily="2" charset="-78"/>
                <a:cs typeface="Yekan Bakh Heavy" panose="01000504000000020004" pitchFamily="2" charset="-78"/>
              </a:rPr>
              <a:t>شکل گیری شخصیت حقوقی شرکت عامل‌های هوشمند دانای درنیکا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00F77-9238-1BE7-5D0D-CA93BA950D69}"/>
              </a:ext>
            </a:extLst>
          </p:cNvPr>
          <p:cNvSpPr txBox="1"/>
          <p:nvPr/>
        </p:nvSpPr>
        <p:spPr>
          <a:xfrm>
            <a:off x="6673767" y="2614561"/>
            <a:ext cx="65912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28554"/>
            <a:r>
              <a:rPr lang="fa-IR" b="1" dirty="0">
                <a:solidFill>
                  <a:srgbClr val="172144">
                    <a:alpha val="34000"/>
                  </a:srgb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1398</a:t>
            </a:r>
            <a:endParaRPr lang="en-US" b="1" dirty="0">
              <a:solidFill>
                <a:srgbClr val="172144">
                  <a:alpha val="34000"/>
                </a:srgbClr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4D9B35-0956-909C-E2ED-AF14D55106FC}"/>
              </a:ext>
            </a:extLst>
          </p:cNvPr>
          <p:cNvSpPr txBox="1"/>
          <p:nvPr/>
        </p:nvSpPr>
        <p:spPr>
          <a:xfrm>
            <a:off x="4910667" y="3868387"/>
            <a:ext cx="6650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28554"/>
            <a:r>
              <a:rPr lang="fa-IR" b="1" dirty="0">
                <a:solidFill>
                  <a:srgbClr val="172144">
                    <a:alpha val="34000"/>
                  </a:srgbClr>
                </a:solidFill>
                <a:latin typeface="Yekan Bakh" panose="01000504000000020004" pitchFamily="2" charset="-78"/>
                <a:cs typeface="Yekan Bakh" panose="01000504000000020004" pitchFamily="2" charset="-78"/>
              </a:rPr>
              <a:t>1398</a:t>
            </a:r>
            <a:endParaRPr lang="en-US" b="1" dirty="0">
              <a:solidFill>
                <a:srgbClr val="172144">
                  <a:alpha val="34000"/>
                </a:srgbClr>
              </a:solidFill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7158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0B22655-F233-4A98-9772-86EEFEDFF71D}"/>
              </a:ext>
            </a:extLst>
          </p:cNvPr>
          <p:cNvGrpSpPr/>
          <p:nvPr/>
        </p:nvGrpSpPr>
        <p:grpSpPr>
          <a:xfrm>
            <a:off x="3658698" y="5668451"/>
            <a:ext cx="4874604" cy="1079803"/>
            <a:chOff x="7318349" y="11337484"/>
            <a:chExt cx="9750477" cy="215988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173363-8CD7-4830-A93B-2386A7DABAD5}"/>
                </a:ext>
              </a:extLst>
            </p:cNvPr>
            <p:cNvSpPr/>
            <p:nvPr/>
          </p:nvSpPr>
          <p:spPr>
            <a:xfrm>
              <a:off x="7318349" y="11337484"/>
              <a:ext cx="9750477" cy="2159887"/>
            </a:xfrm>
            <a:prstGeom prst="ellipse">
              <a:avLst/>
            </a:prstGeom>
            <a:solidFill>
              <a:srgbClr val="000000">
                <a:alpha val="17000"/>
              </a:srgbClr>
            </a:solidFill>
            <a:ln>
              <a:noFill/>
            </a:ln>
            <a:effectLst>
              <a:softEdge rad="546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38C215-3B6A-4BF2-9366-6738995FF38D}"/>
                </a:ext>
              </a:extLst>
            </p:cNvPr>
            <p:cNvSpPr/>
            <p:nvPr/>
          </p:nvSpPr>
          <p:spPr>
            <a:xfrm>
              <a:off x="8530749" y="11795760"/>
              <a:ext cx="7325677" cy="1341120"/>
            </a:xfrm>
            <a:prstGeom prst="ellipse">
              <a:avLst/>
            </a:prstGeom>
            <a:solidFill>
              <a:srgbClr val="000000">
                <a:alpha val="61000"/>
              </a:srgbClr>
            </a:solidFill>
            <a:ln>
              <a:noFill/>
            </a:ln>
            <a:effectLst>
              <a:softEdge rad="558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14E55ADD-7C1E-4B52-9166-E160FB046DF4}"/>
              </a:ext>
            </a:extLst>
          </p:cNvPr>
          <p:cNvSpPr>
            <a:spLocks/>
          </p:cNvSpPr>
          <p:nvPr/>
        </p:nvSpPr>
        <p:spPr bwMode="auto">
          <a:xfrm>
            <a:off x="4544422" y="3495667"/>
            <a:ext cx="3185698" cy="1646817"/>
          </a:xfrm>
          <a:custGeom>
            <a:avLst/>
            <a:gdLst>
              <a:gd name="T0" fmla="*/ 1256 w 2307"/>
              <a:gd name="T1" fmla="*/ 415 h 1192"/>
              <a:gd name="T2" fmla="*/ 573 w 2307"/>
              <a:gd name="T3" fmla="*/ 580 h 1192"/>
              <a:gd name="T4" fmla="*/ 0 w 2307"/>
              <a:gd name="T5" fmla="*/ 479 h 1192"/>
              <a:gd name="T6" fmla="*/ 1123 w 2307"/>
              <a:gd name="T7" fmla="*/ 1192 h 1192"/>
              <a:gd name="T8" fmla="*/ 2307 w 2307"/>
              <a:gd name="T9" fmla="*/ 322 h 1192"/>
              <a:gd name="T10" fmla="*/ 1256 w 2307"/>
              <a:gd name="T11" fmla="*/ 41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7" h="1192">
                <a:moveTo>
                  <a:pt x="1256" y="415"/>
                </a:moveTo>
                <a:cubicBezTo>
                  <a:pt x="1045" y="502"/>
                  <a:pt x="826" y="592"/>
                  <a:pt x="573" y="580"/>
                </a:cubicBezTo>
                <a:cubicBezTo>
                  <a:pt x="359" y="570"/>
                  <a:pt x="211" y="642"/>
                  <a:pt x="0" y="479"/>
                </a:cubicBezTo>
                <a:cubicBezTo>
                  <a:pt x="206" y="785"/>
                  <a:pt x="567" y="1192"/>
                  <a:pt x="1123" y="1192"/>
                </a:cubicBezTo>
                <a:cubicBezTo>
                  <a:pt x="1619" y="1192"/>
                  <a:pt x="2108" y="743"/>
                  <a:pt x="2307" y="322"/>
                </a:cubicBezTo>
                <a:cubicBezTo>
                  <a:pt x="1944" y="0"/>
                  <a:pt x="1602" y="273"/>
                  <a:pt x="1256" y="41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Open Sans Ligh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0C968ED-94D6-4916-8448-D666399A7CA0}"/>
              </a:ext>
            </a:extLst>
          </p:cNvPr>
          <p:cNvSpPr>
            <a:spLocks/>
          </p:cNvSpPr>
          <p:nvPr/>
        </p:nvSpPr>
        <p:spPr bwMode="auto">
          <a:xfrm>
            <a:off x="4561088" y="1713930"/>
            <a:ext cx="3015857" cy="1500786"/>
          </a:xfrm>
          <a:custGeom>
            <a:avLst/>
            <a:gdLst>
              <a:gd name="T0" fmla="*/ 1224 w 2184"/>
              <a:gd name="T1" fmla="*/ 723 h 1086"/>
              <a:gd name="T2" fmla="*/ 1836 w 2184"/>
              <a:gd name="T3" fmla="*/ 569 h 1086"/>
              <a:gd name="T4" fmla="*/ 2184 w 2184"/>
              <a:gd name="T5" fmla="*/ 619 h 1086"/>
              <a:gd name="T6" fmla="*/ 1111 w 2184"/>
              <a:gd name="T7" fmla="*/ 11 h 1086"/>
              <a:gd name="T8" fmla="*/ 0 w 2184"/>
              <a:gd name="T9" fmla="*/ 690 h 1086"/>
              <a:gd name="T10" fmla="*/ 1224 w 2184"/>
              <a:gd name="T11" fmla="*/ 723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4" h="1086">
                <a:moveTo>
                  <a:pt x="1224" y="723"/>
                </a:moveTo>
                <a:cubicBezTo>
                  <a:pt x="1419" y="643"/>
                  <a:pt x="1620" y="561"/>
                  <a:pt x="1836" y="569"/>
                </a:cubicBezTo>
                <a:cubicBezTo>
                  <a:pt x="1968" y="574"/>
                  <a:pt x="2058" y="544"/>
                  <a:pt x="2184" y="619"/>
                </a:cubicBezTo>
                <a:cubicBezTo>
                  <a:pt x="1870" y="208"/>
                  <a:pt x="1580" y="22"/>
                  <a:pt x="1111" y="11"/>
                </a:cubicBezTo>
                <a:cubicBezTo>
                  <a:pt x="652" y="0"/>
                  <a:pt x="215" y="320"/>
                  <a:pt x="0" y="690"/>
                </a:cubicBezTo>
                <a:cubicBezTo>
                  <a:pt x="477" y="1086"/>
                  <a:pt x="860" y="873"/>
                  <a:pt x="1224" y="72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Open Sans Ligh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F49480-E8D7-4FA3-ABF5-CBA605DA0822}"/>
              </a:ext>
            </a:extLst>
          </p:cNvPr>
          <p:cNvSpPr>
            <a:spLocks/>
          </p:cNvSpPr>
          <p:nvPr/>
        </p:nvSpPr>
        <p:spPr bwMode="auto">
          <a:xfrm>
            <a:off x="4376169" y="2379006"/>
            <a:ext cx="3445220" cy="1917450"/>
          </a:xfrm>
          <a:custGeom>
            <a:avLst/>
            <a:gdLst>
              <a:gd name="T0" fmla="*/ 1367 w 2495"/>
              <a:gd name="T1" fmla="*/ 1043 h 1388"/>
              <a:gd name="T2" fmla="*/ 1942 w 2495"/>
              <a:gd name="T3" fmla="*/ 783 h 1388"/>
              <a:gd name="T4" fmla="*/ 2482 w 2495"/>
              <a:gd name="T5" fmla="*/ 850 h 1388"/>
              <a:gd name="T6" fmla="*/ 2454 w 2495"/>
              <a:gd name="T7" fmla="*/ 546 h 1388"/>
              <a:gd name="T8" fmla="*/ 2397 w 2495"/>
              <a:gd name="T9" fmla="*/ 301 h 1388"/>
              <a:gd name="T10" fmla="*/ 1364 w 2495"/>
              <a:gd name="T11" fmla="*/ 379 h 1388"/>
              <a:gd name="T12" fmla="*/ 720 w 2495"/>
              <a:gd name="T13" fmla="*/ 662 h 1388"/>
              <a:gd name="T14" fmla="*/ 34 w 2495"/>
              <a:gd name="T15" fmla="*/ 511 h 1388"/>
              <a:gd name="T16" fmla="*/ 28 w 2495"/>
              <a:gd name="T17" fmla="*/ 979 h 1388"/>
              <a:gd name="T18" fmla="*/ 56 w 2495"/>
              <a:gd name="T19" fmla="*/ 1113 h 1388"/>
              <a:gd name="T20" fmla="*/ 1367 w 2495"/>
              <a:gd name="T21" fmla="*/ 1043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5" h="1388">
                <a:moveTo>
                  <a:pt x="1367" y="1043"/>
                </a:moveTo>
                <a:cubicBezTo>
                  <a:pt x="1544" y="930"/>
                  <a:pt x="1727" y="813"/>
                  <a:pt x="1942" y="783"/>
                </a:cubicBezTo>
                <a:cubicBezTo>
                  <a:pt x="2117" y="759"/>
                  <a:pt x="2295" y="749"/>
                  <a:pt x="2482" y="850"/>
                </a:cubicBezTo>
                <a:cubicBezTo>
                  <a:pt x="2495" y="734"/>
                  <a:pt x="2467" y="659"/>
                  <a:pt x="2454" y="546"/>
                </a:cubicBezTo>
                <a:cubicBezTo>
                  <a:pt x="2444" y="462"/>
                  <a:pt x="2427" y="377"/>
                  <a:pt x="2397" y="301"/>
                </a:cubicBezTo>
                <a:cubicBezTo>
                  <a:pt x="1952" y="0"/>
                  <a:pt x="1692" y="169"/>
                  <a:pt x="1364" y="379"/>
                </a:cubicBezTo>
                <a:cubicBezTo>
                  <a:pt x="1171" y="502"/>
                  <a:pt x="971" y="629"/>
                  <a:pt x="720" y="662"/>
                </a:cubicBezTo>
                <a:cubicBezTo>
                  <a:pt x="503" y="690"/>
                  <a:pt x="276" y="641"/>
                  <a:pt x="34" y="511"/>
                </a:cubicBezTo>
                <a:cubicBezTo>
                  <a:pt x="3" y="661"/>
                  <a:pt x="0" y="819"/>
                  <a:pt x="28" y="979"/>
                </a:cubicBezTo>
                <a:cubicBezTo>
                  <a:pt x="34" y="1008"/>
                  <a:pt x="49" y="1084"/>
                  <a:pt x="56" y="1113"/>
                </a:cubicBezTo>
                <a:cubicBezTo>
                  <a:pt x="786" y="1388"/>
                  <a:pt x="1009" y="1272"/>
                  <a:pt x="1367" y="1043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172144"/>
              </a:solidFill>
              <a:latin typeface="Open Sans Light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B74F0-91BB-4671-8583-0BC10B930AA6}"/>
              </a:ext>
            </a:extLst>
          </p:cNvPr>
          <p:cNvSpPr>
            <a:spLocks/>
          </p:cNvSpPr>
          <p:nvPr/>
        </p:nvSpPr>
        <p:spPr bwMode="auto">
          <a:xfrm>
            <a:off x="4383311" y="2569481"/>
            <a:ext cx="3423792" cy="1707928"/>
          </a:xfrm>
          <a:custGeom>
            <a:avLst/>
            <a:gdLst>
              <a:gd name="T0" fmla="*/ 1174 w 2480"/>
              <a:gd name="T1" fmla="*/ 922 h 1236"/>
              <a:gd name="T2" fmla="*/ 562 w 2480"/>
              <a:gd name="T3" fmla="*/ 768 h 1236"/>
              <a:gd name="T4" fmla="*/ 51 w 2480"/>
              <a:gd name="T5" fmla="*/ 975 h 1236"/>
              <a:gd name="T6" fmla="*/ 0 w 2480"/>
              <a:gd name="T7" fmla="*/ 622 h 1236"/>
              <a:gd name="T8" fmla="*/ 25 w 2480"/>
              <a:gd name="T9" fmla="*/ 374 h 1236"/>
              <a:gd name="T10" fmla="*/ 1059 w 2480"/>
              <a:gd name="T11" fmla="*/ 267 h 1236"/>
              <a:gd name="T12" fmla="*/ 1743 w 2480"/>
              <a:gd name="T13" fmla="*/ 433 h 1236"/>
              <a:gd name="T14" fmla="*/ 2392 w 2480"/>
              <a:gd name="T15" fmla="*/ 163 h 1236"/>
              <a:gd name="T16" fmla="*/ 2480 w 2480"/>
              <a:gd name="T17" fmla="*/ 622 h 1236"/>
              <a:gd name="T18" fmla="*/ 2477 w 2480"/>
              <a:gd name="T19" fmla="*/ 712 h 1236"/>
              <a:gd name="T20" fmla="*/ 1174 w 2480"/>
              <a:gd name="T21" fmla="*/ 92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80" h="1236">
                <a:moveTo>
                  <a:pt x="1174" y="922"/>
                </a:moveTo>
                <a:cubicBezTo>
                  <a:pt x="979" y="842"/>
                  <a:pt x="778" y="759"/>
                  <a:pt x="562" y="768"/>
                </a:cubicBezTo>
                <a:cubicBezTo>
                  <a:pt x="385" y="775"/>
                  <a:pt x="217" y="843"/>
                  <a:pt x="51" y="975"/>
                </a:cubicBezTo>
                <a:cubicBezTo>
                  <a:pt x="18" y="863"/>
                  <a:pt x="0" y="745"/>
                  <a:pt x="0" y="622"/>
                </a:cubicBezTo>
                <a:cubicBezTo>
                  <a:pt x="0" y="537"/>
                  <a:pt x="8" y="454"/>
                  <a:pt x="25" y="374"/>
                </a:cubicBezTo>
                <a:cubicBezTo>
                  <a:pt x="410" y="0"/>
                  <a:pt x="699" y="119"/>
                  <a:pt x="1059" y="267"/>
                </a:cubicBezTo>
                <a:cubicBezTo>
                  <a:pt x="1271" y="355"/>
                  <a:pt x="1490" y="445"/>
                  <a:pt x="1743" y="433"/>
                </a:cubicBezTo>
                <a:cubicBezTo>
                  <a:pt x="1962" y="422"/>
                  <a:pt x="2176" y="333"/>
                  <a:pt x="2392" y="163"/>
                </a:cubicBezTo>
                <a:cubicBezTo>
                  <a:pt x="2449" y="305"/>
                  <a:pt x="2480" y="460"/>
                  <a:pt x="2480" y="622"/>
                </a:cubicBezTo>
                <a:cubicBezTo>
                  <a:pt x="2480" y="652"/>
                  <a:pt x="2479" y="682"/>
                  <a:pt x="2477" y="712"/>
                </a:cubicBezTo>
                <a:cubicBezTo>
                  <a:pt x="1938" y="1236"/>
                  <a:pt x="1566" y="1084"/>
                  <a:pt x="1174" y="922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1016000" dist="381000">
              <a:prstClr val="black">
                <a:alpha val="17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9534440-05E3-48DE-B799-3ADEE7B26AA1}"/>
              </a:ext>
            </a:extLst>
          </p:cNvPr>
          <p:cNvSpPr>
            <a:spLocks/>
          </p:cNvSpPr>
          <p:nvPr/>
        </p:nvSpPr>
        <p:spPr bwMode="auto">
          <a:xfrm>
            <a:off x="4561088" y="1715517"/>
            <a:ext cx="3015857" cy="1401580"/>
          </a:xfrm>
          <a:custGeom>
            <a:avLst/>
            <a:gdLst>
              <a:gd name="T0" fmla="*/ 998 w 2184"/>
              <a:gd name="T1" fmla="*/ 722 h 1014"/>
              <a:gd name="T2" fmla="*/ 386 w 2184"/>
              <a:gd name="T3" fmla="*/ 568 h 1014"/>
              <a:gd name="T4" fmla="*/ 0 w 2184"/>
              <a:gd name="T5" fmla="*/ 689 h 1014"/>
              <a:gd name="T6" fmla="*/ 1111 w 2184"/>
              <a:gd name="T7" fmla="*/ 0 h 1014"/>
              <a:gd name="T8" fmla="*/ 2184 w 2184"/>
              <a:gd name="T9" fmla="*/ 618 h 1014"/>
              <a:gd name="T10" fmla="*/ 998 w 2184"/>
              <a:gd name="T11" fmla="*/ 722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4" h="1014">
                <a:moveTo>
                  <a:pt x="998" y="722"/>
                </a:moveTo>
                <a:cubicBezTo>
                  <a:pt x="803" y="642"/>
                  <a:pt x="602" y="560"/>
                  <a:pt x="386" y="568"/>
                </a:cubicBezTo>
                <a:cubicBezTo>
                  <a:pt x="253" y="573"/>
                  <a:pt x="126" y="613"/>
                  <a:pt x="0" y="689"/>
                </a:cubicBezTo>
                <a:cubicBezTo>
                  <a:pt x="203" y="280"/>
                  <a:pt x="624" y="0"/>
                  <a:pt x="1111" y="0"/>
                </a:cubicBezTo>
                <a:cubicBezTo>
                  <a:pt x="1569" y="0"/>
                  <a:pt x="1969" y="249"/>
                  <a:pt x="2184" y="618"/>
                </a:cubicBezTo>
                <a:cubicBezTo>
                  <a:pt x="1707" y="1014"/>
                  <a:pt x="1361" y="872"/>
                  <a:pt x="998" y="722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0">
                <a:schemeClr val="bg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901700" dist="622300" dir="16200000">
              <a:prstClr val="black">
                <a:alpha val="16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AB10A5C-4F80-4B9F-9B70-37F5AD78B194}"/>
              </a:ext>
            </a:extLst>
          </p:cNvPr>
          <p:cNvSpPr>
            <a:spLocks/>
          </p:cNvSpPr>
          <p:nvPr/>
        </p:nvSpPr>
        <p:spPr bwMode="auto">
          <a:xfrm>
            <a:off x="4544422" y="3712332"/>
            <a:ext cx="3185698" cy="1430151"/>
          </a:xfrm>
          <a:custGeom>
            <a:avLst/>
            <a:gdLst>
              <a:gd name="T0" fmla="*/ 990 w 2307"/>
              <a:gd name="T1" fmla="*/ 258 h 1035"/>
              <a:gd name="T2" fmla="*/ 1673 w 2307"/>
              <a:gd name="T3" fmla="*/ 423 h 1035"/>
              <a:gd name="T4" fmla="*/ 2307 w 2307"/>
              <a:gd name="T5" fmla="*/ 165 h 1035"/>
              <a:gd name="T6" fmla="*/ 1123 w 2307"/>
              <a:gd name="T7" fmla="*/ 1035 h 1035"/>
              <a:gd name="T8" fmla="*/ 0 w 2307"/>
              <a:gd name="T9" fmla="*/ 322 h 1035"/>
              <a:gd name="T10" fmla="*/ 990 w 2307"/>
              <a:gd name="T11" fmla="*/ 258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7" h="1035">
                <a:moveTo>
                  <a:pt x="990" y="258"/>
                </a:moveTo>
                <a:cubicBezTo>
                  <a:pt x="1201" y="345"/>
                  <a:pt x="1420" y="435"/>
                  <a:pt x="1673" y="423"/>
                </a:cubicBezTo>
                <a:cubicBezTo>
                  <a:pt x="1887" y="413"/>
                  <a:pt x="2096" y="328"/>
                  <a:pt x="2307" y="165"/>
                </a:cubicBezTo>
                <a:cubicBezTo>
                  <a:pt x="2149" y="669"/>
                  <a:pt x="1679" y="1035"/>
                  <a:pt x="1123" y="1035"/>
                </a:cubicBezTo>
                <a:cubicBezTo>
                  <a:pt x="627" y="1035"/>
                  <a:pt x="198" y="743"/>
                  <a:pt x="0" y="322"/>
                </a:cubicBezTo>
                <a:cubicBezTo>
                  <a:pt x="363" y="0"/>
                  <a:pt x="644" y="116"/>
                  <a:pt x="990" y="258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</a:schemeClr>
              </a:gs>
              <a:gs pos="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749300" dist="533400" dir="5400000">
              <a:prstClr val="black">
                <a:alpha val="1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5C5A08-DD20-445E-BF16-685E14681B71}"/>
              </a:ext>
            </a:extLst>
          </p:cNvPr>
          <p:cNvSpPr txBox="1"/>
          <p:nvPr/>
        </p:nvSpPr>
        <p:spPr>
          <a:xfrm>
            <a:off x="4491376" y="253225"/>
            <a:ext cx="3207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2800" dirty="0">
                <a:latin typeface="Yekan Bakh" panose="01000504000000020004" pitchFamily="2" charset="-78"/>
                <a:cs typeface="Yekan Bakh" panose="01000504000000020004" pitchFamily="2" charset="-78"/>
              </a:rPr>
              <a:t>حزوه های فعالیت </a:t>
            </a:r>
          </a:p>
          <a:p>
            <a:pPr lvl="0" algn="ctr"/>
            <a:r>
              <a:rPr lang="fa-IR" sz="3600" dirty="0">
                <a:latin typeface="Yekan Bakh Fat" panose="01000504000000020004" pitchFamily="2" charset="-78"/>
                <a:cs typeface="Yekan Bakh Fat" panose="01000504000000020004" pitchFamily="2" charset="-78"/>
              </a:rPr>
              <a:t>عهد</a:t>
            </a:r>
            <a:endParaRPr lang="en-US" sz="3600" dirty="0">
              <a:latin typeface="Yekan Bakh Fat" panose="01000504000000020004" pitchFamily="2" charset="-78"/>
              <a:cs typeface="Yekan Bakh Fat" panose="01000504000000020004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A2D968-2156-4432-9636-B2E414168A82}"/>
              </a:ext>
            </a:extLst>
          </p:cNvPr>
          <p:cNvSpPr txBox="1"/>
          <p:nvPr/>
        </p:nvSpPr>
        <p:spPr>
          <a:xfrm>
            <a:off x="5463326" y="3274104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پردازش دانش</a:t>
            </a:r>
            <a:endParaRPr lang="en-US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AF0B32-BF40-4E8E-A4CC-711A54F98755}"/>
              </a:ext>
            </a:extLst>
          </p:cNvPr>
          <p:cNvSpPr txBox="1"/>
          <p:nvPr/>
        </p:nvSpPr>
        <p:spPr>
          <a:xfrm>
            <a:off x="4997654" y="2074673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پردازش زبان‌های طبیعی</a:t>
            </a:r>
            <a:endParaRPr lang="en-US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243EA-F197-41F1-B9AF-41611865B293}"/>
              </a:ext>
            </a:extLst>
          </p:cNvPr>
          <p:cNvSpPr txBox="1"/>
          <p:nvPr/>
        </p:nvSpPr>
        <p:spPr>
          <a:xfrm>
            <a:off x="5117078" y="4485712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a-IR" dirty="0">
                <a:latin typeface="Yekan Bakh" panose="01000504000000020004" pitchFamily="2" charset="-78"/>
                <a:cs typeface="Yekan Bakh" panose="01000504000000020004" pitchFamily="2" charset="-78"/>
              </a:rPr>
              <a:t>سیستم‌های توصیه‌گر</a:t>
            </a:r>
            <a:endParaRPr lang="en-US" dirty="0"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969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0000" decel="8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  <p:bldP spid="7" grpId="0" animBg="1"/>
          <p:bldP spid="10" grpId="0" animBg="1"/>
          <p:bldP spid="9" grpId="0" animBg="1"/>
          <p:bldP spid="11" grpId="0" animBg="1"/>
          <p:bldP spid="23" grpId="0"/>
          <p:bldP spid="26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0000" decel="8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  <p:bldP spid="7" grpId="0" animBg="1"/>
          <p:bldP spid="10" grpId="0" animBg="1"/>
          <p:bldP spid="9" grpId="0" animBg="1"/>
          <p:bldP spid="11" grpId="0" animBg="1"/>
          <p:bldP spid="23" grpId="0"/>
          <p:bldP spid="26" grpId="0"/>
          <p:bldP spid="27" grpId="0"/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5CC380-D776-996B-4D0C-C715FD4E3FBD}"/>
              </a:ext>
            </a:extLst>
          </p:cNvPr>
          <p:cNvSpPr/>
          <p:nvPr/>
        </p:nvSpPr>
        <p:spPr>
          <a:xfrm>
            <a:off x="7964311" y="4237273"/>
            <a:ext cx="2743200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 anchorCtr="0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طراحی سامانه مدیریت دانش شهرداری‌های کشور (1)</a:t>
            </a:r>
          </a:p>
          <a:p>
            <a:pPr algn="ctr" rtl="1"/>
            <a:r>
              <a:rPr lang="fa-IR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شهرداری مشهد</a:t>
            </a:r>
            <a:endParaRPr lang="en-US" dirty="0">
              <a:solidFill>
                <a:srgbClr val="0070C0"/>
              </a:solidFill>
              <a:effectLst/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C7DED-4B16-9D41-DF8C-EDA2CBBC6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69" y="2064967"/>
            <a:ext cx="1559884" cy="2026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0997C-6D5C-521D-BE20-BB244C001DD7}"/>
              </a:ext>
            </a:extLst>
          </p:cNvPr>
          <p:cNvSpPr/>
          <p:nvPr/>
        </p:nvSpPr>
        <p:spPr>
          <a:xfrm>
            <a:off x="4724400" y="4237272"/>
            <a:ext cx="2743200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طراحی سامانه مدیریت دانش شهرداری‌های کشور (2)</a:t>
            </a:r>
          </a:p>
          <a:p>
            <a:pPr algn="ctr" rtl="1"/>
            <a:r>
              <a:rPr lang="fa-IR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شهرداری مشهد</a:t>
            </a:r>
            <a:endParaRPr lang="en-US" dirty="0">
              <a:solidFill>
                <a:srgbClr val="0070C0"/>
              </a:solidFill>
              <a:effectLst/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1E45B-4991-7B6F-4DD6-090C598D6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8" y="2064967"/>
            <a:ext cx="1559884" cy="20265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6D5F36-E2DA-CE27-1607-5CCA6E6C8829}"/>
              </a:ext>
            </a:extLst>
          </p:cNvPr>
          <p:cNvSpPr/>
          <p:nvPr/>
        </p:nvSpPr>
        <p:spPr>
          <a:xfrm>
            <a:off x="1361319" y="4237272"/>
            <a:ext cx="2743200" cy="9233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توسعه سامانه مدیریت دانش شهرداری‌های کشور</a:t>
            </a:r>
          </a:p>
          <a:p>
            <a:pPr algn="ctr" rtl="1"/>
            <a:r>
              <a:rPr lang="fa-IR" dirty="0">
                <a:solidFill>
                  <a:srgbClr val="0070C0"/>
                </a:solidFill>
                <a:effectLst/>
                <a:latin typeface="Yekan Bakh" panose="01000504000000020004" pitchFamily="2" charset="-78"/>
                <a:cs typeface="Yekan Bakh" panose="01000504000000020004" pitchFamily="2" charset="-78"/>
              </a:rPr>
              <a:t>شهرداری مشهد</a:t>
            </a:r>
            <a:endParaRPr lang="en-US" dirty="0">
              <a:solidFill>
                <a:srgbClr val="0070C0"/>
              </a:solidFill>
              <a:effectLst/>
              <a:latin typeface="Yekan Bakh" panose="01000504000000020004" pitchFamily="2" charset="-78"/>
              <a:cs typeface="Yekan Bakh" panose="01000504000000020004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704FF-65C5-EC20-84D8-CE65CC83D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64967"/>
            <a:ext cx="1559884" cy="20265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244811-B565-8D4D-B745-25DF3E3F0E3F}"/>
              </a:ext>
            </a:extLst>
          </p:cNvPr>
          <p:cNvSpPr txBox="1"/>
          <p:nvPr/>
        </p:nvSpPr>
        <p:spPr>
          <a:xfrm>
            <a:off x="3048000" y="474133"/>
            <a:ext cx="6096000" cy="1038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alpha val="12000"/>
              </a:schemeClr>
            </a:glow>
            <a:softEdge rad="0"/>
          </a:effectLst>
        </p:spPr>
        <p:txBody>
          <a:bodyPr wrap="square" anchor="ctr" anchorCtr="0">
            <a:normAutofit/>
          </a:bodyPr>
          <a:lstStyle/>
          <a:p>
            <a:pPr algn="ctr"/>
            <a:r>
              <a:rPr lang="fa-IR" sz="4000" dirty="0">
                <a:solidFill>
                  <a:srgbClr val="172144"/>
                </a:solidFill>
                <a:latin typeface="Yekan Bakh Fat" panose="01000504000000020004" pitchFamily="2" charset="-78"/>
                <a:cs typeface="Yekan Bakh Fat" panose="01000504000000020004" pitchFamily="2" charset="-78"/>
              </a:rPr>
              <a:t>کارفرمایان</a:t>
            </a:r>
          </a:p>
        </p:txBody>
      </p:sp>
    </p:spTree>
    <p:extLst>
      <p:ext uri="{BB962C8B-B14F-4D97-AF65-F5344CB8AC3E}">
        <p14:creationId xmlns:p14="http://schemas.microsoft.com/office/powerpoint/2010/main" val="3668480464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5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del X">
    <a:dk1>
      <a:srgbClr val="172144"/>
    </a:dk1>
    <a:lt1>
      <a:srgbClr val="FFFFFF"/>
    </a:lt1>
    <a:dk2>
      <a:srgbClr val="81F5D6"/>
    </a:dk2>
    <a:lt2>
      <a:srgbClr val="A6FFCB"/>
    </a:lt2>
    <a:accent1>
      <a:srgbClr val="1FA2FF"/>
    </a:accent1>
    <a:accent2>
      <a:srgbClr val="1AB4FD"/>
    </a:accent2>
    <a:accent3>
      <a:srgbClr val="16C6FB"/>
    </a:accent3>
    <a:accent4>
      <a:srgbClr val="12D8FA"/>
    </a:accent4>
    <a:accent5>
      <a:srgbClr val="37E1EE"/>
    </a:accent5>
    <a:accent6>
      <a:srgbClr val="5CEBE2"/>
    </a:accent6>
    <a:hlink>
      <a:srgbClr val="2F8299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1163</Words>
  <Application>Microsoft Office PowerPoint</Application>
  <PresentationFormat>Widescreen</PresentationFormat>
  <Paragraphs>283</Paragraphs>
  <Slides>47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9" baseType="lpstr">
      <vt:lpstr>Designball-Documents-02</vt:lpstr>
      <vt:lpstr>Lato Light</vt:lpstr>
      <vt:lpstr>Calibri</vt:lpstr>
      <vt:lpstr>Century Gothic</vt:lpstr>
      <vt:lpstr>Open Sans</vt:lpstr>
      <vt:lpstr>Yekan Bakh</vt:lpstr>
      <vt:lpstr>Arial</vt:lpstr>
      <vt:lpstr>Yekan Bakh Fat</vt:lpstr>
      <vt:lpstr>Calibri Light</vt:lpstr>
      <vt:lpstr>Designball-Finance-01</vt:lpstr>
      <vt:lpstr>Yekan Bakh Heavy</vt:lpstr>
      <vt:lpstr>Open Sans Light</vt:lpstr>
      <vt:lpstr>db-documents-and-folder-02</vt:lpstr>
      <vt:lpstr>Wingdings 3</vt:lpstr>
      <vt:lpstr>Designball-Social-01</vt:lpstr>
      <vt:lpstr>Office Theme</vt:lpstr>
      <vt:lpstr>1_Office Theme</vt:lpstr>
      <vt:lpstr>2_Office Theme</vt:lpstr>
      <vt:lpstr>3_Office Theme</vt:lpstr>
      <vt:lpstr>4_Office Theme</vt:lpstr>
      <vt:lpstr>Ion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مثال هایی از سیستم توصیه گر</vt:lpstr>
      <vt:lpstr>مثال هایی از سیستم توصیه گر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sh0</dc:creator>
  <cp:lastModifiedBy>ali sh0</cp:lastModifiedBy>
  <cp:revision>3</cp:revision>
  <dcterms:created xsi:type="dcterms:W3CDTF">2022-05-18T08:33:02Z</dcterms:created>
  <dcterms:modified xsi:type="dcterms:W3CDTF">2022-05-18T10:44:01Z</dcterms:modified>
</cp:coreProperties>
</file>